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7_9BE82F5C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1"/>
  </p:notesMasterIdLst>
  <p:sldIdLst>
    <p:sldId id="1125" r:id="rId2"/>
    <p:sldId id="288" r:id="rId3"/>
    <p:sldId id="1113" r:id="rId4"/>
    <p:sldId id="1126" r:id="rId5"/>
    <p:sldId id="1127" r:id="rId6"/>
    <p:sldId id="1128" r:id="rId7"/>
    <p:sldId id="1115" r:id="rId8"/>
    <p:sldId id="1122" r:id="rId9"/>
    <p:sldId id="1121" r:id="rId10"/>
    <p:sldId id="1123" r:id="rId11"/>
    <p:sldId id="1124" r:id="rId12"/>
    <p:sldId id="1129" r:id="rId13"/>
    <p:sldId id="324" r:id="rId14"/>
    <p:sldId id="1114" r:id="rId15"/>
    <p:sldId id="289" r:id="rId16"/>
    <p:sldId id="292" r:id="rId17"/>
    <p:sldId id="297" r:id="rId18"/>
    <p:sldId id="298" r:id="rId19"/>
    <p:sldId id="299" r:id="rId20"/>
    <p:sldId id="312" r:id="rId21"/>
    <p:sldId id="310" r:id="rId22"/>
    <p:sldId id="311" r:id="rId23"/>
    <p:sldId id="316" r:id="rId24"/>
    <p:sldId id="308" r:id="rId25"/>
    <p:sldId id="314" r:id="rId26"/>
    <p:sldId id="338" r:id="rId27"/>
    <p:sldId id="1077" r:id="rId28"/>
    <p:sldId id="1078" r:id="rId29"/>
    <p:sldId id="339" r:id="rId30"/>
    <p:sldId id="342" r:id="rId31"/>
    <p:sldId id="302" r:id="rId32"/>
    <p:sldId id="325" r:id="rId33"/>
    <p:sldId id="313" r:id="rId34"/>
    <p:sldId id="307" r:id="rId35"/>
    <p:sldId id="305" r:id="rId36"/>
    <p:sldId id="304" r:id="rId37"/>
    <p:sldId id="1018" r:id="rId38"/>
    <p:sldId id="321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745A3B-794C-D273-FCDD-C53E01E4C1AD}" name="ALDRIAN SASONGKO(588368)" initials="AS" userId="ALDRIAN SASONGKO(588368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35"/>
    <a:srgbClr val="008A3E"/>
    <a:srgbClr val="00B050"/>
    <a:srgbClr val="A0CE7D"/>
    <a:srgbClr val="A7D79A"/>
    <a:srgbClr val="C9DC93"/>
    <a:srgbClr val="96CA84"/>
    <a:srgbClr val="B7D184"/>
    <a:srgbClr val="FEBE32"/>
    <a:srgbClr val="7DE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F5D7D-6BDD-4035-B39F-A5931F5E5805}" v="53" dt="2022-07-28T16:38:21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LFIYAN ZULFA" userId="f5d5cb97-d7bc-4fef-a04e-57b790fe7382" providerId="ADAL" clId="{5F753610-6B73-4583-B67D-676ABF3993E3}"/>
    <pc:docChg chg="undo custSel modSld">
      <pc:chgData name="MUHAMMAD ALFIYAN ZULFA" userId="f5d5cb97-d7bc-4fef-a04e-57b790fe7382" providerId="ADAL" clId="{5F753610-6B73-4583-B67D-676ABF3993E3}" dt="2022-04-29T15:25:07.868" v="2" actId="1076"/>
      <pc:docMkLst>
        <pc:docMk/>
      </pc:docMkLst>
      <pc:sldChg chg="modSp mod">
        <pc:chgData name="MUHAMMAD ALFIYAN ZULFA" userId="f5d5cb97-d7bc-4fef-a04e-57b790fe7382" providerId="ADAL" clId="{5F753610-6B73-4583-B67D-676ABF3993E3}" dt="2022-04-29T15:11:15.179" v="0" actId="1036"/>
        <pc:sldMkLst>
          <pc:docMk/>
          <pc:sldMk cId="904634546" sldId="310"/>
        </pc:sldMkLst>
        <pc:picChg chg="mod">
          <ac:chgData name="MUHAMMAD ALFIYAN ZULFA" userId="f5d5cb97-d7bc-4fef-a04e-57b790fe7382" providerId="ADAL" clId="{5F753610-6B73-4583-B67D-676ABF3993E3}" dt="2022-04-29T15:11:15.179" v="0" actId="1036"/>
          <ac:picMkLst>
            <pc:docMk/>
            <pc:sldMk cId="904634546" sldId="310"/>
            <ac:picMk id="12" creationId="{C6C50971-768C-46F6-8B79-1E78AD4E2B45}"/>
          </ac:picMkLst>
        </pc:picChg>
      </pc:sldChg>
      <pc:sldChg chg="modSp mod">
        <pc:chgData name="MUHAMMAD ALFIYAN ZULFA" userId="f5d5cb97-d7bc-4fef-a04e-57b790fe7382" providerId="ADAL" clId="{5F753610-6B73-4583-B67D-676ABF3993E3}" dt="2022-04-29T15:25:07.868" v="2" actId="1076"/>
        <pc:sldMkLst>
          <pc:docMk/>
          <pc:sldMk cId="2347155671" sldId="316"/>
        </pc:sldMkLst>
        <pc:graphicFrameChg chg="mod">
          <ac:chgData name="MUHAMMAD ALFIYAN ZULFA" userId="f5d5cb97-d7bc-4fef-a04e-57b790fe7382" providerId="ADAL" clId="{5F753610-6B73-4583-B67D-676ABF3993E3}" dt="2022-04-29T15:25:07.868" v="2" actId="1076"/>
          <ac:graphicFrameMkLst>
            <pc:docMk/>
            <pc:sldMk cId="2347155671" sldId="316"/>
            <ac:graphicFrameMk id="32" creationId="{4890C377-4E56-467F-96F6-A711EB7A1780}"/>
          </ac:graphicFrameMkLst>
        </pc:graphicFrameChg>
      </pc:sldChg>
    </pc:docChg>
  </pc:docChgLst>
  <pc:docChgLst>
    <pc:chgData name="MUHAMMAD ALFIYAN ZULFA" userId="f5d5cb97-d7bc-4fef-a04e-57b790fe7382" providerId="ADAL" clId="{2F3F5D7D-6BDD-4035-B39F-A5931F5E5805}"/>
    <pc:docChg chg="undo custSel addSld delSld modSld sldOrd">
      <pc:chgData name="MUHAMMAD ALFIYAN ZULFA" userId="f5d5cb97-d7bc-4fef-a04e-57b790fe7382" providerId="ADAL" clId="{2F3F5D7D-6BDD-4035-B39F-A5931F5E5805}" dt="2022-07-28T16:41:55.056" v="3503" actId="47"/>
      <pc:docMkLst>
        <pc:docMk/>
      </pc:docMkLst>
      <pc:sldChg chg="del">
        <pc:chgData name="MUHAMMAD ALFIYAN ZULFA" userId="f5d5cb97-d7bc-4fef-a04e-57b790fe7382" providerId="ADAL" clId="{2F3F5D7D-6BDD-4035-B39F-A5931F5E5805}" dt="2022-07-28T14:42:41.266" v="256" actId="47"/>
        <pc:sldMkLst>
          <pc:docMk/>
          <pc:sldMk cId="398928189" sldId="256"/>
        </pc:sldMkLst>
      </pc:sldChg>
      <pc:sldChg chg="del">
        <pc:chgData name="MUHAMMAD ALFIYAN ZULFA" userId="f5d5cb97-d7bc-4fef-a04e-57b790fe7382" providerId="ADAL" clId="{2F3F5D7D-6BDD-4035-B39F-A5931F5E5805}" dt="2022-07-28T16:41:55.056" v="3503" actId="47"/>
        <pc:sldMkLst>
          <pc:docMk/>
          <pc:sldMk cId="2433780439" sldId="264"/>
        </pc:sldMkLst>
      </pc:sldChg>
      <pc:sldChg chg="del">
        <pc:chgData name="MUHAMMAD ALFIYAN ZULFA" userId="f5d5cb97-d7bc-4fef-a04e-57b790fe7382" providerId="ADAL" clId="{2F3F5D7D-6BDD-4035-B39F-A5931F5E5805}" dt="2022-07-28T16:41:15.600" v="3489" actId="47"/>
        <pc:sldMkLst>
          <pc:docMk/>
          <pc:sldMk cId="113444187" sldId="269"/>
        </pc:sldMkLst>
      </pc:sldChg>
      <pc:sldChg chg="del">
        <pc:chgData name="MUHAMMAD ALFIYAN ZULFA" userId="f5d5cb97-d7bc-4fef-a04e-57b790fe7382" providerId="ADAL" clId="{2F3F5D7D-6BDD-4035-B39F-A5931F5E5805}" dt="2022-07-28T16:41:14.702" v="3484" actId="47"/>
        <pc:sldMkLst>
          <pc:docMk/>
          <pc:sldMk cId="787150976" sldId="286"/>
        </pc:sldMkLst>
      </pc:sldChg>
      <pc:sldChg chg="del">
        <pc:chgData name="MUHAMMAD ALFIYAN ZULFA" userId="f5d5cb97-d7bc-4fef-a04e-57b790fe7382" providerId="ADAL" clId="{2F3F5D7D-6BDD-4035-B39F-A5931F5E5805}" dt="2022-07-28T16:41:53.470" v="3502" actId="47"/>
        <pc:sldMkLst>
          <pc:docMk/>
          <pc:sldMk cId="3391421635" sldId="287"/>
        </pc:sldMkLst>
      </pc:sldChg>
      <pc:sldChg chg="addSp delSp modSp mod ord">
        <pc:chgData name="MUHAMMAD ALFIYAN ZULFA" userId="f5d5cb97-d7bc-4fef-a04e-57b790fe7382" providerId="ADAL" clId="{2F3F5D7D-6BDD-4035-B39F-A5931F5E5805}" dt="2022-07-28T16:09:19.642" v="2062"/>
        <pc:sldMkLst>
          <pc:docMk/>
          <pc:sldMk cId="1634559727" sldId="288"/>
        </pc:sldMkLst>
        <pc:spChg chg="add del mod">
          <ac:chgData name="MUHAMMAD ALFIYAN ZULFA" userId="f5d5cb97-d7bc-4fef-a04e-57b790fe7382" providerId="ADAL" clId="{2F3F5D7D-6BDD-4035-B39F-A5931F5E5805}" dt="2022-07-28T14:34:35.584" v="1" actId="478"/>
          <ac:spMkLst>
            <pc:docMk/>
            <pc:sldMk cId="1634559727" sldId="288"/>
            <ac:spMk id="3" creationId="{1EBD9868-5C86-4C26-9C00-CF50D09B8F7B}"/>
          </ac:spMkLst>
        </pc:spChg>
        <pc:picChg chg="del">
          <ac:chgData name="MUHAMMAD ALFIYAN ZULFA" userId="f5d5cb97-d7bc-4fef-a04e-57b790fe7382" providerId="ADAL" clId="{2F3F5D7D-6BDD-4035-B39F-A5931F5E5805}" dt="2022-07-28T14:34:33.520" v="0" actId="478"/>
          <ac:picMkLst>
            <pc:docMk/>
            <pc:sldMk cId="1634559727" sldId="288"/>
            <ac:picMk id="13" creationId="{AB43F523-56D0-47F5-AE59-1FC76E3B548B}"/>
          </ac:picMkLst>
        </pc:picChg>
        <pc:picChg chg="del">
          <ac:chgData name="MUHAMMAD ALFIYAN ZULFA" userId="f5d5cb97-d7bc-4fef-a04e-57b790fe7382" providerId="ADAL" clId="{2F3F5D7D-6BDD-4035-B39F-A5931F5E5805}" dt="2022-07-28T14:34:39.487" v="3" actId="478"/>
          <ac:picMkLst>
            <pc:docMk/>
            <pc:sldMk cId="1634559727" sldId="288"/>
            <ac:picMk id="55" creationId="{881B3FD1-FAF7-C433-2036-21582CE9C099}"/>
          </ac:picMkLst>
        </pc:picChg>
        <pc:picChg chg="del">
          <ac:chgData name="MUHAMMAD ALFIYAN ZULFA" userId="f5d5cb97-d7bc-4fef-a04e-57b790fe7382" providerId="ADAL" clId="{2F3F5D7D-6BDD-4035-B39F-A5931F5E5805}" dt="2022-07-28T14:34:41.028" v="4" actId="478"/>
          <ac:picMkLst>
            <pc:docMk/>
            <pc:sldMk cId="1634559727" sldId="288"/>
            <ac:picMk id="61" creationId="{F5AD79C1-4FD1-669B-6279-B2FE3620428C}"/>
          </ac:picMkLst>
        </pc:picChg>
        <pc:picChg chg="del">
          <ac:chgData name="MUHAMMAD ALFIYAN ZULFA" userId="f5d5cb97-d7bc-4fef-a04e-57b790fe7382" providerId="ADAL" clId="{2F3F5D7D-6BDD-4035-B39F-A5931F5E5805}" dt="2022-07-28T14:34:37.666" v="2" actId="478"/>
          <ac:picMkLst>
            <pc:docMk/>
            <pc:sldMk cId="1634559727" sldId="288"/>
            <ac:picMk id="72" creationId="{587C7372-EFF2-7195-2B66-B99C90D2FDB4}"/>
          </ac:picMkLst>
        </pc:picChg>
        <pc:picChg chg="del">
          <ac:chgData name="MUHAMMAD ALFIYAN ZULFA" userId="f5d5cb97-d7bc-4fef-a04e-57b790fe7382" providerId="ADAL" clId="{2F3F5D7D-6BDD-4035-B39F-A5931F5E5805}" dt="2022-07-28T14:34:43.120" v="5" actId="478"/>
          <ac:picMkLst>
            <pc:docMk/>
            <pc:sldMk cId="1634559727" sldId="288"/>
            <ac:picMk id="88" creationId="{31052AB2-7241-E023-CF2A-39F9E2E64BB3}"/>
          </ac:picMkLst>
        </pc:picChg>
      </pc:sldChg>
      <pc:sldChg chg="modSp mod">
        <pc:chgData name="MUHAMMAD ALFIYAN ZULFA" userId="f5d5cb97-d7bc-4fef-a04e-57b790fe7382" providerId="ADAL" clId="{2F3F5D7D-6BDD-4035-B39F-A5931F5E5805}" dt="2022-07-28T15:54:04.414" v="1123" actId="1076"/>
        <pc:sldMkLst>
          <pc:docMk/>
          <pc:sldMk cId="2743533998" sldId="289"/>
        </pc:sldMkLst>
        <pc:grpChg chg="mod">
          <ac:chgData name="MUHAMMAD ALFIYAN ZULFA" userId="f5d5cb97-d7bc-4fef-a04e-57b790fe7382" providerId="ADAL" clId="{2F3F5D7D-6BDD-4035-B39F-A5931F5E5805}" dt="2022-07-28T15:54:04.414" v="1123" actId="1076"/>
          <ac:grpSpMkLst>
            <pc:docMk/>
            <pc:sldMk cId="2743533998" sldId="289"/>
            <ac:grpSpMk id="4" creationId="{D524D525-EC54-4CF6-BD95-FE373F511460}"/>
          </ac:grpSpMkLst>
        </pc:grpChg>
        <pc:graphicFrameChg chg="mod">
          <ac:chgData name="MUHAMMAD ALFIYAN ZULFA" userId="f5d5cb97-d7bc-4fef-a04e-57b790fe7382" providerId="ADAL" clId="{2F3F5D7D-6BDD-4035-B39F-A5931F5E5805}" dt="2022-07-28T15:54:04.414" v="1123" actId="1076"/>
          <ac:graphicFrameMkLst>
            <pc:docMk/>
            <pc:sldMk cId="2743533998" sldId="289"/>
            <ac:graphicFrameMk id="2" creationId="{0891FC8D-1120-4AF0-85A5-3C3874D9F6F8}"/>
          </ac:graphicFrameMkLst>
        </pc:graphicFrameChg>
      </pc:sldChg>
      <pc:sldChg chg="del">
        <pc:chgData name="MUHAMMAD ALFIYAN ZULFA" userId="f5d5cb97-d7bc-4fef-a04e-57b790fe7382" providerId="ADAL" clId="{2F3F5D7D-6BDD-4035-B39F-A5931F5E5805}" dt="2022-07-28T16:41:26.498" v="3496" actId="47"/>
        <pc:sldMkLst>
          <pc:docMk/>
          <pc:sldMk cId="3915669402" sldId="291"/>
        </pc:sldMkLst>
      </pc:sldChg>
      <pc:sldChg chg="del">
        <pc:chgData name="MUHAMMAD ALFIYAN ZULFA" userId="f5d5cb97-d7bc-4fef-a04e-57b790fe7382" providerId="ADAL" clId="{2F3F5D7D-6BDD-4035-B39F-A5931F5E5805}" dt="2022-07-28T16:41:31.738" v="3498" actId="47"/>
        <pc:sldMkLst>
          <pc:docMk/>
          <pc:sldMk cId="322903917" sldId="293"/>
        </pc:sldMkLst>
      </pc:sldChg>
      <pc:sldChg chg="del">
        <pc:chgData name="MUHAMMAD ALFIYAN ZULFA" userId="f5d5cb97-d7bc-4fef-a04e-57b790fe7382" providerId="ADAL" clId="{2F3F5D7D-6BDD-4035-B39F-A5931F5E5805}" dt="2022-07-28T16:41:29.103" v="3497" actId="47"/>
        <pc:sldMkLst>
          <pc:docMk/>
          <pc:sldMk cId="3557750212" sldId="295"/>
        </pc:sldMkLst>
      </pc:sldChg>
      <pc:sldChg chg="del">
        <pc:chgData name="MUHAMMAD ALFIYAN ZULFA" userId="f5d5cb97-d7bc-4fef-a04e-57b790fe7382" providerId="ADAL" clId="{2F3F5D7D-6BDD-4035-B39F-A5931F5E5805}" dt="2022-07-28T16:41:45.455" v="3501" actId="47"/>
        <pc:sldMkLst>
          <pc:docMk/>
          <pc:sldMk cId="465176164" sldId="300"/>
        </pc:sldMkLst>
      </pc:sldChg>
      <pc:sldChg chg="del">
        <pc:chgData name="MUHAMMAD ALFIYAN ZULFA" userId="f5d5cb97-d7bc-4fef-a04e-57b790fe7382" providerId="ADAL" clId="{2F3F5D7D-6BDD-4035-B39F-A5931F5E5805}" dt="2022-07-28T16:41:39.740" v="3500" actId="47"/>
        <pc:sldMkLst>
          <pc:docMk/>
          <pc:sldMk cId="57160778" sldId="303"/>
        </pc:sldMkLst>
      </pc:sldChg>
      <pc:sldChg chg="del">
        <pc:chgData name="MUHAMMAD ALFIYAN ZULFA" userId="f5d5cb97-d7bc-4fef-a04e-57b790fe7382" providerId="ADAL" clId="{2F3F5D7D-6BDD-4035-B39F-A5931F5E5805}" dt="2022-07-28T16:41:25.575" v="3495" actId="47"/>
        <pc:sldMkLst>
          <pc:docMk/>
          <pc:sldMk cId="2024605811" sldId="309"/>
        </pc:sldMkLst>
      </pc:sldChg>
      <pc:sldChg chg="del">
        <pc:chgData name="MUHAMMAD ALFIYAN ZULFA" userId="f5d5cb97-d7bc-4fef-a04e-57b790fe7382" providerId="ADAL" clId="{2F3F5D7D-6BDD-4035-B39F-A5931F5E5805}" dt="2022-07-28T16:41:24.228" v="3494" actId="47"/>
        <pc:sldMkLst>
          <pc:docMk/>
          <pc:sldMk cId="1242442606" sldId="317"/>
        </pc:sldMkLst>
      </pc:sldChg>
      <pc:sldChg chg="del">
        <pc:chgData name="MUHAMMAD ALFIYAN ZULFA" userId="f5d5cb97-d7bc-4fef-a04e-57b790fe7382" providerId="ADAL" clId="{2F3F5D7D-6BDD-4035-B39F-A5931F5E5805}" dt="2022-07-28T16:41:23.029" v="3493" actId="47"/>
        <pc:sldMkLst>
          <pc:docMk/>
          <pc:sldMk cId="3196722069" sldId="318"/>
        </pc:sldMkLst>
      </pc:sldChg>
      <pc:sldChg chg="del">
        <pc:chgData name="MUHAMMAD ALFIYAN ZULFA" userId="f5d5cb97-d7bc-4fef-a04e-57b790fe7382" providerId="ADAL" clId="{2F3F5D7D-6BDD-4035-B39F-A5931F5E5805}" dt="2022-07-28T16:41:19.560" v="3491" actId="47"/>
        <pc:sldMkLst>
          <pc:docMk/>
          <pc:sldMk cId="3464356684" sldId="319"/>
        </pc:sldMkLst>
      </pc:sldChg>
      <pc:sldChg chg="del">
        <pc:chgData name="MUHAMMAD ALFIYAN ZULFA" userId="f5d5cb97-d7bc-4fef-a04e-57b790fe7382" providerId="ADAL" clId="{2F3F5D7D-6BDD-4035-B39F-A5931F5E5805}" dt="2022-07-28T16:41:15.824" v="3490" actId="47"/>
        <pc:sldMkLst>
          <pc:docMk/>
          <pc:sldMk cId="52866553" sldId="322"/>
        </pc:sldMkLst>
      </pc:sldChg>
      <pc:sldChg chg="ord">
        <pc:chgData name="MUHAMMAD ALFIYAN ZULFA" userId="f5d5cb97-d7bc-4fef-a04e-57b790fe7382" providerId="ADAL" clId="{2F3F5D7D-6BDD-4035-B39F-A5931F5E5805}" dt="2022-07-28T14:35:02.742" v="9"/>
        <pc:sldMkLst>
          <pc:docMk/>
          <pc:sldMk cId="4280683151" sldId="324"/>
        </pc:sldMkLst>
      </pc:sldChg>
      <pc:sldChg chg="del">
        <pc:chgData name="MUHAMMAD ALFIYAN ZULFA" userId="f5d5cb97-d7bc-4fef-a04e-57b790fe7382" providerId="ADAL" clId="{2F3F5D7D-6BDD-4035-B39F-A5931F5E5805}" dt="2022-07-28T16:41:21.641" v="3492" actId="47"/>
        <pc:sldMkLst>
          <pc:docMk/>
          <pc:sldMk cId="152238639" sldId="1070"/>
        </pc:sldMkLst>
      </pc:sldChg>
      <pc:sldChg chg="del">
        <pc:chgData name="MUHAMMAD ALFIYAN ZULFA" userId="f5d5cb97-d7bc-4fef-a04e-57b790fe7382" providerId="ADAL" clId="{2F3F5D7D-6BDD-4035-B39F-A5931F5E5805}" dt="2022-07-28T16:41:14.473" v="3483" actId="47"/>
        <pc:sldMkLst>
          <pc:docMk/>
          <pc:sldMk cId="2810237960" sldId="1073"/>
        </pc:sldMkLst>
      </pc:sldChg>
      <pc:sldChg chg="del">
        <pc:chgData name="MUHAMMAD ALFIYAN ZULFA" userId="f5d5cb97-d7bc-4fef-a04e-57b790fe7382" providerId="ADAL" clId="{2F3F5D7D-6BDD-4035-B39F-A5931F5E5805}" dt="2022-07-28T16:41:15.430" v="3488" actId="47"/>
        <pc:sldMkLst>
          <pc:docMk/>
          <pc:sldMk cId="745490153" sldId="1074"/>
        </pc:sldMkLst>
      </pc:sldChg>
      <pc:sldChg chg="del">
        <pc:chgData name="MUHAMMAD ALFIYAN ZULFA" userId="f5d5cb97-d7bc-4fef-a04e-57b790fe7382" providerId="ADAL" clId="{2F3F5D7D-6BDD-4035-B39F-A5931F5E5805}" dt="2022-07-28T16:41:14.035" v="3482" actId="47"/>
        <pc:sldMkLst>
          <pc:docMk/>
          <pc:sldMk cId="2665924582" sldId="1075"/>
        </pc:sldMkLst>
      </pc:sldChg>
      <pc:sldChg chg="del">
        <pc:chgData name="MUHAMMAD ALFIYAN ZULFA" userId="f5d5cb97-d7bc-4fef-a04e-57b790fe7382" providerId="ADAL" clId="{2F3F5D7D-6BDD-4035-B39F-A5931F5E5805}" dt="2022-07-28T16:41:33.071" v="3499" actId="47"/>
        <pc:sldMkLst>
          <pc:docMk/>
          <pc:sldMk cId="2131240246" sldId="1076"/>
        </pc:sldMkLst>
      </pc:sldChg>
      <pc:sldChg chg="del">
        <pc:chgData name="MUHAMMAD ALFIYAN ZULFA" userId="f5d5cb97-d7bc-4fef-a04e-57b790fe7382" providerId="ADAL" clId="{2F3F5D7D-6BDD-4035-B39F-A5931F5E5805}" dt="2022-07-28T16:41:15.245" v="3487" actId="47"/>
        <pc:sldMkLst>
          <pc:docMk/>
          <pc:sldMk cId="3304074803" sldId="1110"/>
        </pc:sldMkLst>
      </pc:sldChg>
      <pc:sldChg chg="del">
        <pc:chgData name="MUHAMMAD ALFIYAN ZULFA" userId="f5d5cb97-d7bc-4fef-a04e-57b790fe7382" providerId="ADAL" clId="{2F3F5D7D-6BDD-4035-B39F-A5931F5E5805}" dt="2022-07-28T16:41:15.066" v="3486" actId="47"/>
        <pc:sldMkLst>
          <pc:docMk/>
          <pc:sldMk cId="2819031540" sldId="1111"/>
        </pc:sldMkLst>
      </pc:sldChg>
      <pc:sldChg chg="del">
        <pc:chgData name="MUHAMMAD ALFIYAN ZULFA" userId="f5d5cb97-d7bc-4fef-a04e-57b790fe7382" providerId="ADAL" clId="{2F3F5D7D-6BDD-4035-B39F-A5931F5E5805}" dt="2022-07-28T16:41:14.893" v="3485" actId="47"/>
        <pc:sldMkLst>
          <pc:docMk/>
          <pc:sldMk cId="1914835797" sldId="1112"/>
        </pc:sldMkLst>
      </pc:sldChg>
      <pc:sldChg chg="addSp modSp mod ord">
        <pc:chgData name="MUHAMMAD ALFIYAN ZULFA" userId="f5d5cb97-d7bc-4fef-a04e-57b790fe7382" providerId="ADAL" clId="{2F3F5D7D-6BDD-4035-B39F-A5931F5E5805}" dt="2022-07-28T16:19:49.156" v="2326" actId="1076"/>
        <pc:sldMkLst>
          <pc:docMk/>
          <pc:sldMk cId="3396064810" sldId="1115"/>
        </pc:sldMkLst>
        <pc:spChg chg="mod">
          <ac:chgData name="MUHAMMAD ALFIYAN ZULFA" userId="f5d5cb97-d7bc-4fef-a04e-57b790fe7382" providerId="ADAL" clId="{2F3F5D7D-6BDD-4035-B39F-A5931F5E5805}" dt="2022-07-28T16:19:32.039" v="2324" actId="20577"/>
          <ac:spMkLst>
            <pc:docMk/>
            <pc:sldMk cId="3396064810" sldId="1115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2F3F5D7D-6BDD-4035-B39F-A5931F5E5805}" dt="2022-07-28T16:18:56.212" v="2280" actId="207"/>
          <ac:spMkLst>
            <pc:docMk/>
            <pc:sldMk cId="3396064810" sldId="1115"/>
            <ac:spMk id="53" creationId="{2E4FF13B-0A37-4C25-80C5-8C34F6C42957}"/>
          </ac:spMkLst>
        </pc:spChg>
        <pc:picChg chg="add mod">
          <ac:chgData name="MUHAMMAD ALFIYAN ZULFA" userId="f5d5cb97-d7bc-4fef-a04e-57b790fe7382" providerId="ADAL" clId="{2F3F5D7D-6BDD-4035-B39F-A5931F5E5805}" dt="2022-07-28T16:19:49.156" v="2326" actId="1076"/>
          <ac:picMkLst>
            <pc:docMk/>
            <pc:sldMk cId="3396064810" sldId="1115"/>
            <ac:picMk id="13" creationId="{08BBD2CD-5CDC-DE68-CB9A-ACD5DDF24DA8}"/>
          </ac:picMkLst>
        </pc:picChg>
      </pc:sldChg>
      <pc:sldChg chg="del">
        <pc:chgData name="MUHAMMAD ALFIYAN ZULFA" userId="f5d5cb97-d7bc-4fef-a04e-57b790fe7382" providerId="ADAL" clId="{2F3F5D7D-6BDD-4035-B39F-A5931F5E5805}" dt="2022-07-28T16:17:34.424" v="2241" actId="47"/>
        <pc:sldMkLst>
          <pc:docMk/>
          <pc:sldMk cId="3352498537" sldId="1116"/>
        </pc:sldMkLst>
      </pc:sldChg>
      <pc:sldChg chg="del">
        <pc:chgData name="MUHAMMAD ALFIYAN ZULFA" userId="f5d5cb97-d7bc-4fef-a04e-57b790fe7382" providerId="ADAL" clId="{2F3F5D7D-6BDD-4035-B39F-A5931F5E5805}" dt="2022-07-28T16:17:39.700" v="2242" actId="47"/>
        <pc:sldMkLst>
          <pc:docMk/>
          <pc:sldMk cId="442209423" sldId="1117"/>
        </pc:sldMkLst>
      </pc:sldChg>
      <pc:sldChg chg="del">
        <pc:chgData name="MUHAMMAD ALFIYAN ZULFA" userId="f5d5cb97-d7bc-4fef-a04e-57b790fe7382" providerId="ADAL" clId="{2F3F5D7D-6BDD-4035-B39F-A5931F5E5805}" dt="2022-07-28T16:19:50.815" v="2327" actId="47"/>
        <pc:sldMkLst>
          <pc:docMk/>
          <pc:sldMk cId="252259958" sldId="1118"/>
        </pc:sldMkLst>
      </pc:sldChg>
      <pc:sldChg chg="del">
        <pc:chgData name="MUHAMMAD ALFIYAN ZULFA" userId="f5d5cb97-d7bc-4fef-a04e-57b790fe7382" providerId="ADAL" clId="{2F3F5D7D-6BDD-4035-B39F-A5931F5E5805}" dt="2022-07-28T16:27:23.307" v="2570" actId="47"/>
        <pc:sldMkLst>
          <pc:docMk/>
          <pc:sldMk cId="1107563677" sldId="1119"/>
        </pc:sldMkLst>
      </pc:sldChg>
      <pc:sldChg chg="del">
        <pc:chgData name="MUHAMMAD ALFIYAN ZULFA" userId="f5d5cb97-d7bc-4fef-a04e-57b790fe7382" providerId="ADAL" clId="{2F3F5D7D-6BDD-4035-B39F-A5931F5E5805}" dt="2022-07-28T16:27:30.730" v="2571" actId="47"/>
        <pc:sldMkLst>
          <pc:docMk/>
          <pc:sldMk cId="3587525595" sldId="1120"/>
        </pc:sldMkLst>
      </pc:sldChg>
      <pc:sldChg chg="addSp delSp modSp mod">
        <pc:chgData name="MUHAMMAD ALFIYAN ZULFA" userId="f5d5cb97-d7bc-4fef-a04e-57b790fe7382" providerId="ADAL" clId="{2F3F5D7D-6BDD-4035-B39F-A5931F5E5805}" dt="2022-07-28T16:37:38.453" v="3334" actId="113"/>
        <pc:sldMkLst>
          <pc:docMk/>
          <pc:sldMk cId="404157932" sldId="1121"/>
        </pc:sldMkLst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14" creationId="{8DD28B83-FB1B-D2C3-1875-411E27A54B93}"/>
          </ac:spMkLst>
        </pc:spChg>
        <pc:spChg chg="add del mod">
          <ac:chgData name="MUHAMMAD ALFIYAN ZULFA" userId="f5d5cb97-d7bc-4fef-a04e-57b790fe7382" providerId="ADAL" clId="{2F3F5D7D-6BDD-4035-B39F-A5931F5E5805}" dt="2022-07-28T16:29:37.020" v="2586" actId="478"/>
          <ac:spMkLst>
            <pc:docMk/>
            <pc:sldMk cId="404157932" sldId="1121"/>
            <ac:spMk id="15" creationId="{9BD60743-D489-D1BD-DEB6-79F09306E8A8}"/>
          </ac:spMkLst>
        </pc:spChg>
        <pc:spChg chg="add del mod">
          <ac:chgData name="MUHAMMAD ALFIYAN ZULFA" userId="f5d5cb97-d7bc-4fef-a04e-57b790fe7382" providerId="ADAL" clId="{2F3F5D7D-6BDD-4035-B39F-A5931F5E5805}" dt="2022-07-28T16:29:42.285" v="2587" actId="478"/>
          <ac:spMkLst>
            <pc:docMk/>
            <pc:sldMk cId="404157932" sldId="1121"/>
            <ac:spMk id="16" creationId="{7A5251C1-35D0-3BE2-3B4B-B832BC59C5E7}"/>
          </ac:spMkLst>
        </pc:spChg>
        <pc:spChg chg="add del mod">
          <ac:chgData name="MUHAMMAD ALFIYAN ZULFA" userId="f5d5cb97-d7bc-4fef-a04e-57b790fe7382" providerId="ADAL" clId="{2F3F5D7D-6BDD-4035-B39F-A5931F5E5805}" dt="2022-07-28T16:29:42.285" v="2587" actId="478"/>
          <ac:spMkLst>
            <pc:docMk/>
            <pc:sldMk cId="404157932" sldId="1121"/>
            <ac:spMk id="17" creationId="{008E2455-66C7-01E5-0C4E-24B52BCBCCA9}"/>
          </ac:spMkLst>
        </pc:spChg>
        <pc:spChg chg="add del mod">
          <ac:chgData name="MUHAMMAD ALFIYAN ZULFA" userId="f5d5cb97-d7bc-4fef-a04e-57b790fe7382" providerId="ADAL" clId="{2F3F5D7D-6BDD-4035-B39F-A5931F5E5805}" dt="2022-07-28T16:29:42.285" v="2587" actId="478"/>
          <ac:spMkLst>
            <pc:docMk/>
            <pc:sldMk cId="404157932" sldId="1121"/>
            <ac:spMk id="18" creationId="{B03AC03F-E792-632D-5126-192CF6BAC131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19" creationId="{3916DB5F-9A41-066F-81AF-8705075C5B11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0" creationId="{4079B1EE-9578-5E98-FBDA-CA44DB91EF08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1" creationId="{EE70244B-8E05-A737-4B3D-C8D8BAE2B496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2" creationId="{BFEE2ECC-23C0-64EC-3BD1-DB6872C18558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3" creationId="{1ED238E5-2933-6746-F11A-B27E6B95E8FB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4" creationId="{0EF9B0D0-619E-FA43-BB1B-DA504E9BA618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5" creationId="{02E9E860-722E-EFBF-A0B7-934B2442E575}"/>
          </ac:spMkLst>
        </pc:spChg>
        <pc:spChg chg="add mod">
          <ac:chgData name="MUHAMMAD ALFIYAN ZULFA" userId="f5d5cb97-d7bc-4fef-a04e-57b790fe7382" providerId="ADAL" clId="{2F3F5D7D-6BDD-4035-B39F-A5931F5E5805}" dt="2022-07-28T16:34:13.287" v="2881" actId="1035"/>
          <ac:spMkLst>
            <pc:docMk/>
            <pc:sldMk cId="404157932" sldId="1121"/>
            <ac:spMk id="26" creationId="{80FB658A-30FC-93EC-4756-73154B49AB54}"/>
          </ac:spMkLst>
        </pc:spChg>
        <pc:spChg chg="add mod">
          <ac:chgData name="MUHAMMAD ALFIYAN ZULFA" userId="f5d5cb97-d7bc-4fef-a04e-57b790fe7382" providerId="ADAL" clId="{2F3F5D7D-6BDD-4035-B39F-A5931F5E5805}" dt="2022-07-28T16:37:38.453" v="3334" actId="113"/>
          <ac:spMkLst>
            <pc:docMk/>
            <pc:sldMk cId="404157932" sldId="1121"/>
            <ac:spMk id="27" creationId="{DEE222D8-EB19-AB9C-8931-00117F25F581}"/>
          </ac:spMkLst>
        </pc:spChg>
        <pc:spChg chg="del mod">
          <ac:chgData name="MUHAMMAD ALFIYAN ZULFA" userId="f5d5cb97-d7bc-4fef-a04e-57b790fe7382" providerId="ADAL" clId="{2F3F5D7D-6BDD-4035-B39F-A5931F5E5805}" dt="2022-07-28T16:33:17.543" v="2853" actId="478"/>
          <ac:spMkLst>
            <pc:docMk/>
            <pc:sldMk cId="404157932" sldId="1121"/>
            <ac:spMk id="45" creationId="{B26BA901-3C23-C654-DDD9-09EB1EAB3384}"/>
          </ac:spMkLst>
        </pc:spChg>
        <pc:graphicFrameChg chg="add mod">
          <ac:chgData name="MUHAMMAD ALFIYAN ZULFA" userId="f5d5cb97-d7bc-4fef-a04e-57b790fe7382" providerId="ADAL" clId="{2F3F5D7D-6BDD-4035-B39F-A5931F5E5805}" dt="2022-07-28T16:34:13.287" v="2881" actId="1035"/>
          <ac:graphicFrameMkLst>
            <pc:docMk/>
            <pc:sldMk cId="404157932" sldId="1121"/>
            <ac:graphicFrameMk id="13" creationId="{7523808A-7DBE-0081-A03D-A994C764132A}"/>
          </ac:graphicFrameMkLst>
        </pc:graphicFrameChg>
      </pc:sldChg>
      <pc:sldChg chg="addSp modSp mod ord">
        <pc:chgData name="MUHAMMAD ALFIYAN ZULFA" userId="f5d5cb97-d7bc-4fef-a04e-57b790fe7382" providerId="ADAL" clId="{2F3F5D7D-6BDD-4035-B39F-A5931F5E5805}" dt="2022-07-28T16:26:54.654" v="2569"/>
        <pc:sldMkLst>
          <pc:docMk/>
          <pc:sldMk cId="2703004272" sldId="1122"/>
        </pc:sldMkLst>
        <pc:spChg chg="mod">
          <ac:chgData name="MUHAMMAD ALFIYAN ZULFA" userId="f5d5cb97-d7bc-4fef-a04e-57b790fe7382" providerId="ADAL" clId="{2F3F5D7D-6BDD-4035-B39F-A5931F5E5805}" dt="2022-07-28T16:26:17.351" v="2563" actId="1076"/>
          <ac:spMkLst>
            <pc:docMk/>
            <pc:sldMk cId="2703004272" sldId="1122"/>
            <ac:spMk id="45" creationId="{B26BA901-3C23-C654-DDD9-09EB1EAB3384}"/>
          </ac:spMkLst>
        </pc:spChg>
        <pc:picChg chg="add mod">
          <ac:chgData name="MUHAMMAD ALFIYAN ZULFA" userId="f5d5cb97-d7bc-4fef-a04e-57b790fe7382" providerId="ADAL" clId="{2F3F5D7D-6BDD-4035-B39F-A5931F5E5805}" dt="2022-07-28T16:26:20.405" v="2564" actId="1076"/>
          <ac:picMkLst>
            <pc:docMk/>
            <pc:sldMk cId="2703004272" sldId="1122"/>
            <ac:picMk id="3" creationId="{10DE4DD2-9EEF-FE15-4E00-F75AF6A46B57}"/>
          </ac:picMkLst>
        </pc:picChg>
        <pc:picChg chg="add mod">
          <ac:chgData name="MUHAMMAD ALFIYAN ZULFA" userId="f5d5cb97-d7bc-4fef-a04e-57b790fe7382" providerId="ADAL" clId="{2F3F5D7D-6BDD-4035-B39F-A5931F5E5805}" dt="2022-07-28T16:26:36.134" v="2567" actId="1076"/>
          <ac:picMkLst>
            <pc:docMk/>
            <pc:sldMk cId="2703004272" sldId="1122"/>
            <ac:picMk id="5" creationId="{24A2530D-DF85-EC54-B892-7F03930C40C9}"/>
          </ac:picMkLst>
        </pc:picChg>
      </pc:sldChg>
      <pc:sldChg chg="addSp delSp modSp mod modAnim">
        <pc:chgData name="MUHAMMAD ALFIYAN ZULFA" userId="f5d5cb97-d7bc-4fef-a04e-57b790fe7382" providerId="ADAL" clId="{2F3F5D7D-6BDD-4035-B39F-A5931F5E5805}" dt="2022-07-28T16:39:17.999" v="3459" actId="20577"/>
        <pc:sldMkLst>
          <pc:docMk/>
          <pc:sldMk cId="3766719561" sldId="1123"/>
        </pc:sldMkLst>
        <pc:spChg chg="mod">
          <ac:chgData name="MUHAMMAD ALFIYAN ZULFA" userId="f5d5cb97-d7bc-4fef-a04e-57b790fe7382" providerId="ADAL" clId="{2F3F5D7D-6BDD-4035-B39F-A5931F5E5805}" dt="2022-07-28T16:38:12.315" v="3335"/>
          <ac:spMkLst>
            <pc:docMk/>
            <pc:sldMk cId="3766719561" sldId="1123"/>
            <ac:spMk id="14" creationId="{86694BBC-F152-9D8D-CAF3-C1D34AF25CB9}"/>
          </ac:spMkLst>
        </pc:spChg>
        <pc:spChg chg="mod">
          <ac:chgData name="MUHAMMAD ALFIYAN ZULFA" userId="f5d5cb97-d7bc-4fef-a04e-57b790fe7382" providerId="ADAL" clId="{2F3F5D7D-6BDD-4035-B39F-A5931F5E5805}" dt="2022-07-28T16:38:54.641" v="3380" actId="20577"/>
          <ac:spMkLst>
            <pc:docMk/>
            <pc:sldMk cId="3766719561" sldId="1123"/>
            <ac:spMk id="16" creationId="{C6AFF385-3DD9-C213-0D82-E8681D0B257D}"/>
          </ac:spMkLst>
        </pc:spChg>
        <pc:spChg chg="mod">
          <ac:chgData name="MUHAMMAD ALFIYAN ZULFA" userId="f5d5cb97-d7bc-4fef-a04e-57b790fe7382" providerId="ADAL" clId="{2F3F5D7D-6BDD-4035-B39F-A5931F5E5805}" dt="2022-07-28T16:38:12.315" v="3335"/>
          <ac:spMkLst>
            <pc:docMk/>
            <pc:sldMk cId="3766719561" sldId="1123"/>
            <ac:spMk id="18" creationId="{410852F6-EFE1-EF47-C784-B343038DC929}"/>
          </ac:spMkLst>
        </pc:spChg>
        <pc:spChg chg="mod">
          <ac:chgData name="MUHAMMAD ALFIYAN ZULFA" userId="f5d5cb97-d7bc-4fef-a04e-57b790fe7382" providerId="ADAL" clId="{2F3F5D7D-6BDD-4035-B39F-A5931F5E5805}" dt="2022-07-28T16:39:17.999" v="3459" actId="20577"/>
          <ac:spMkLst>
            <pc:docMk/>
            <pc:sldMk cId="3766719561" sldId="1123"/>
            <ac:spMk id="20" creationId="{3E95C85E-DCC4-231C-388D-F2ABBA312299}"/>
          </ac:spMkLst>
        </pc:spChg>
        <pc:spChg chg="del">
          <ac:chgData name="MUHAMMAD ALFIYAN ZULFA" userId="f5d5cb97-d7bc-4fef-a04e-57b790fe7382" providerId="ADAL" clId="{2F3F5D7D-6BDD-4035-B39F-A5931F5E5805}" dt="2022-07-28T16:38:24.223" v="3338" actId="478"/>
          <ac:spMkLst>
            <pc:docMk/>
            <pc:sldMk cId="3766719561" sldId="1123"/>
            <ac:spMk id="45" creationId="{B26BA901-3C23-C654-DDD9-09EB1EAB3384}"/>
          </ac:spMkLst>
        </pc:spChg>
        <pc:grpChg chg="add mod">
          <ac:chgData name="MUHAMMAD ALFIYAN ZULFA" userId="f5d5cb97-d7bc-4fef-a04e-57b790fe7382" providerId="ADAL" clId="{2F3F5D7D-6BDD-4035-B39F-A5931F5E5805}" dt="2022-07-28T16:38:31.674" v="3340" actId="1076"/>
          <ac:grpSpMkLst>
            <pc:docMk/>
            <pc:sldMk cId="3766719561" sldId="1123"/>
            <ac:grpSpMk id="2" creationId="{BBD5AF1E-C966-5E7C-8320-CC7C753FCED8}"/>
          </ac:grpSpMkLst>
        </pc:grpChg>
        <pc:grpChg chg="add mod">
          <ac:chgData name="MUHAMMAD ALFIYAN ZULFA" userId="f5d5cb97-d7bc-4fef-a04e-57b790fe7382" providerId="ADAL" clId="{2F3F5D7D-6BDD-4035-B39F-A5931F5E5805}" dt="2022-07-28T16:38:21.144" v="3337" actId="164"/>
          <ac:grpSpMkLst>
            <pc:docMk/>
            <pc:sldMk cId="3766719561" sldId="1123"/>
            <ac:grpSpMk id="13" creationId="{87DAFA76-FE04-B2EA-FCCB-139B27CDB2BC}"/>
          </ac:grpSpMkLst>
        </pc:grpChg>
        <pc:grpChg chg="add mod">
          <ac:chgData name="MUHAMMAD ALFIYAN ZULFA" userId="f5d5cb97-d7bc-4fef-a04e-57b790fe7382" providerId="ADAL" clId="{2F3F5D7D-6BDD-4035-B39F-A5931F5E5805}" dt="2022-07-28T16:38:21.144" v="3337" actId="164"/>
          <ac:grpSpMkLst>
            <pc:docMk/>
            <pc:sldMk cId="3766719561" sldId="1123"/>
            <ac:grpSpMk id="17" creationId="{99FC9BE4-59F4-CC14-4E3F-C5782802A30F}"/>
          </ac:grpSpMkLst>
        </pc:grpChg>
        <pc:picChg chg="mod">
          <ac:chgData name="MUHAMMAD ALFIYAN ZULFA" userId="f5d5cb97-d7bc-4fef-a04e-57b790fe7382" providerId="ADAL" clId="{2F3F5D7D-6BDD-4035-B39F-A5931F5E5805}" dt="2022-07-28T16:38:12.315" v="3335"/>
          <ac:picMkLst>
            <pc:docMk/>
            <pc:sldMk cId="3766719561" sldId="1123"/>
            <ac:picMk id="15" creationId="{4CBC395D-F0F5-70F5-1930-F6BE36603B10}"/>
          </ac:picMkLst>
        </pc:picChg>
        <pc:picChg chg="mod">
          <ac:chgData name="MUHAMMAD ALFIYAN ZULFA" userId="f5d5cb97-d7bc-4fef-a04e-57b790fe7382" providerId="ADAL" clId="{2F3F5D7D-6BDD-4035-B39F-A5931F5E5805}" dt="2022-07-28T16:38:12.315" v="3335"/>
          <ac:picMkLst>
            <pc:docMk/>
            <pc:sldMk cId="3766719561" sldId="1123"/>
            <ac:picMk id="19" creationId="{9A3F7649-CD7E-0927-81B5-83B44FF92642}"/>
          </ac:picMkLst>
        </pc:picChg>
      </pc:sldChg>
      <pc:sldChg chg="modSp mod">
        <pc:chgData name="MUHAMMAD ALFIYAN ZULFA" userId="f5d5cb97-d7bc-4fef-a04e-57b790fe7382" providerId="ADAL" clId="{2F3F5D7D-6BDD-4035-B39F-A5931F5E5805}" dt="2022-07-28T16:23:30.709" v="2347" actId="20577"/>
        <pc:sldMkLst>
          <pc:docMk/>
          <pc:sldMk cId="3758452457" sldId="1124"/>
        </pc:sldMkLst>
        <pc:spChg chg="mod">
          <ac:chgData name="MUHAMMAD ALFIYAN ZULFA" userId="f5d5cb97-d7bc-4fef-a04e-57b790fe7382" providerId="ADAL" clId="{2F3F5D7D-6BDD-4035-B39F-A5931F5E5805}" dt="2022-07-28T16:23:30.709" v="2347" actId="20577"/>
          <ac:spMkLst>
            <pc:docMk/>
            <pc:sldMk cId="3758452457" sldId="1124"/>
            <ac:spMk id="45" creationId="{B26BA901-3C23-C654-DDD9-09EB1EAB3384}"/>
          </ac:spMkLst>
        </pc:spChg>
      </pc:sldChg>
      <pc:sldChg chg="addSp delSp modSp add mod">
        <pc:chgData name="MUHAMMAD ALFIYAN ZULFA" userId="f5d5cb97-d7bc-4fef-a04e-57b790fe7382" providerId="ADAL" clId="{2F3F5D7D-6BDD-4035-B39F-A5931F5E5805}" dt="2022-07-28T14:44:27.685" v="279" actId="14838"/>
        <pc:sldMkLst>
          <pc:docMk/>
          <pc:sldMk cId="844059521" sldId="1125"/>
        </pc:sldMkLst>
        <pc:spChg chg="mod">
          <ac:chgData name="MUHAMMAD ALFIYAN ZULFA" userId="f5d5cb97-d7bc-4fef-a04e-57b790fe7382" providerId="ADAL" clId="{2F3F5D7D-6BDD-4035-B39F-A5931F5E5805}" dt="2022-07-28T14:44:27.685" v="279" actId="14838"/>
          <ac:spMkLst>
            <pc:docMk/>
            <pc:sldMk cId="844059521" sldId="1125"/>
            <ac:spMk id="4" creationId="{4741FA20-9461-4E22-94B7-F4D33E269B3E}"/>
          </ac:spMkLst>
        </pc:spChg>
        <pc:spChg chg="mod">
          <ac:chgData name="MUHAMMAD ALFIYAN ZULFA" userId="f5d5cb97-d7bc-4fef-a04e-57b790fe7382" providerId="ADAL" clId="{2F3F5D7D-6BDD-4035-B39F-A5931F5E5805}" dt="2022-07-28T14:44:27.685" v="279" actId="14838"/>
          <ac:spMkLst>
            <pc:docMk/>
            <pc:sldMk cId="844059521" sldId="1125"/>
            <ac:spMk id="5" creationId="{147EC97D-CAF7-4525-97B2-F2561F917086}"/>
          </ac:spMkLst>
        </pc:spChg>
        <pc:spChg chg="mod">
          <ac:chgData name="MUHAMMAD ALFIYAN ZULFA" userId="f5d5cb97-d7bc-4fef-a04e-57b790fe7382" providerId="ADAL" clId="{2F3F5D7D-6BDD-4035-B39F-A5931F5E5805}" dt="2022-07-28T14:43:16.370" v="261" actId="14100"/>
          <ac:spMkLst>
            <pc:docMk/>
            <pc:sldMk cId="844059521" sldId="1125"/>
            <ac:spMk id="10" creationId="{3CA8EDEA-1C17-492A-89EB-9ED57375D821}"/>
          </ac:spMkLst>
        </pc:spChg>
        <pc:spChg chg="mod">
          <ac:chgData name="MUHAMMAD ALFIYAN ZULFA" userId="f5d5cb97-d7bc-4fef-a04e-57b790fe7382" providerId="ADAL" clId="{2F3F5D7D-6BDD-4035-B39F-A5931F5E5805}" dt="2022-07-28T14:42:33.964" v="254" actId="207"/>
          <ac:spMkLst>
            <pc:docMk/>
            <pc:sldMk cId="844059521" sldId="1125"/>
            <ac:spMk id="14" creationId="{B4873CE0-B751-4DD1-A9B5-1F6C1600E7F2}"/>
          </ac:spMkLst>
        </pc:spChg>
        <pc:spChg chg="mod">
          <ac:chgData name="MUHAMMAD ALFIYAN ZULFA" userId="f5d5cb97-d7bc-4fef-a04e-57b790fe7382" providerId="ADAL" clId="{2F3F5D7D-6BDD-4035-B39F-A5931F5E5805}" dt="2022-07-28T14:42:37.396" v="255" actId="207"/>
          <ac:spMkLst>
            <pc:docMk/>
            <pc:sldMk cId="844059521" sldId="1125"/>
            <ac:spMk id="15" creationId="{6A450AD3-3F38-4E4F-B014-BA48641B1011}"/>
          </ac:spMkLst>
        </pc:spChg>
        <pc:spChg chg="mod">
          <ac:chgData name="MUHAMMAD ALFIYAN ZULFA" userId="f5d5cb97-d7bc-4fef-a04e-57b790fe7382" providerId="ADAL" clId="{2F3F5D7D-6BDD-4035-B39F-A5931F5E5805}" dt="2022-07-28T14:41:49.204" v="251" actId="20577"/>
          <ac:spMkLst>
            <pc:docMk/>
            <pc:sldMk cId="844059521" sldId="1125"/>
            <ac:spMk id="16" creationId="{B510ECA4-E311-474C-AF34-DABC45F2001E}"/>
          </ac:spMkLst>
        </pc:spChg>
        <pc:spChg chg="add del mod">
          <ac:chgData name="MUHAMMAD ALFIYAN ZULFA" userId="f5d5cb97-d7bc-4fef-a04e-57b790fe7382" providerId="ADAL" clId="{2F3F5D7D-6BDD-4035-B39F-A5931F5E5805}" dt="2022-07-28T14:44:27.685" v="279" actId="14838"/>
          <ac:spMkLst>
            <pc:docMk/>
            <pc:sldMk cId="844059521" sldId="1125"/>
            <ac:spMk id="17" creationId="{C1EE91E7-C664-44EC-B991-FF9E9C13487A}"/>
          </ac:spMkLst>
        </pc:spChg>
        <pc:spChg chg="mod">
          <ac:chgData name="MUHAMMAD ALFIYAN ZULFA" userId="f5d5cb97-d7bc-4fef-a04e-57b790fe7382" providerId="ADAL" clId="{2F3F5D7D-6BDD-4035-B39F-A5931F5E5805}" dt="2022-07-28T14:44:27.685" v="279" actId="14838"/>
          <ac:spMkLst>
            <pc:docMk/>
            <pc:sldMk cId="844059521" sldId="1125"/>
            <ac:spMk id="29" creationId="{CDB2C072-59F5-4157-8F13-DD432B3771F2}"/>
          </ac:spMkLst>
        </pc:spChg>
        <pc:grpChg chg="mod">
          <ac:chgData name="MUHAMMAD ALFIYAN ZULFA" userId="f5d5cb97-d7bc-4fef-a04e-57b790fe7382" providerId="ADAL" clId="{2F3F5D7D-6BDD-4035-B39F-A5931F5E5805}" dt="2022-07-28T14:43:33.412" v="272" actId="14100"/>
          <ac:grpSpMkLst>
            <pc:docMk/>
            <pc:sldMk cId="844059521" sldId="1125"/>
            <ac:grpSpMk id="7" creationId="{80EBAE82-649F-4325-B405-E08426E04983}"/>
          </ac:grpSpMkLst>
        </pc:grpChg>
        <pc:picChg chg="del">
          <ac:chgData name="MUHAMMAD ALFIYAN ZULFA" userId="f5d5cb97-d7bc-4fef-a04e-57b790fe7382" providerId="ADAL" clId="{2F3F5D7D-6BDD-4035-B39F-A5931F5E5805}" dt="2022-07-28T14:38:56.939" v="158" actId="478"/>
          <ac:picMkLst>
            <pc:docMk/>
            <pc:sldMk cId="844059521" sldId="1125"/>
            <ac:picMk id="11" creationId="{AA51E3C9-28F4-4923-8879-2FFFDAC5AC97}"/>
          </ac:picMkLst>
        </pc:picChg>
        <pc:picChg chg="del">
          <ac:chgData name="MUHAMMAD ALFIYAN ZULFA" userId="f5d5cb97-d7bc-4fef-a04e-57b790fe7382" providerId="ADAL" clId="{2F3F5D7D-6BDD-4035-B39F-A5931F5E5805}" dt="2022-07-28T14:38:56.939" v="158" actId="478"/>
          <ac:picMkLst>
            <pc:docMk/>
            <pc:sldMk cId="844059521" sldId="1125"/>
            <ac:picMk id="13" creationId="{724E7580-1515-40DD-ACA4-F5764811F8DB}"/>
          </ac:picMkLst>
        </pc:picChg>
        <pc:picChg chg="add mod">
          <ac:chgData name="MUHAMMAD ALFIYAN ZULFA" userId="f5d5cb97-d7bc-4fef-a04e-57b790fe7382" providerId="ADAL" clId="{2F3F5D7D-6BDD-4035-B39F-A5931F5E5805}" dt="2022-07-28T14:41:11.307" v="210" actId="1076"/>
          <ac:picMkLst>
            <pc:docMk/>
            <pc:sldMk cId="844059521" sldId="1125"/>
            <ac:picMk id="18" creationId="{DF2E0016-C955-B63B-0E70-65F71E03ED27}"/>
          </ac:picMkLst>
        </pc:picChg>
        <pc:picChg chg="add mod">
          <ac:chgData name="MUHAMMAD ALFIYAN ZULFA" userId="f5d5cb97-d7bc-4fef-a04e-57b790fe7382" providerId="ADAL" clId="{2F3F5D7D-6BDD-4035-B39F-A5931F5E5805}" dt="2022-07-28T14:39:46.804" v="190" actId="1076"/>
          <ac:picMkLst>
            <pc:docMk/>
            <pc:sldMk cId="844059521" sldId="1125"/>
            <ac:picMk id="19" creationId="{17FC73FA-E44A-0404-087D-D7DA90C63975}"/>
          </ac:picMkLst>
        </pc:picChg>
        <pc:picChg chg="add mod">
          <ac:chgData name="MUHAMMAD ALFIYAN ZULFA" userId="f5d5cb97-d7bc-4fef-a04e-57b790fe7382" providerId="ADAL" clId="{2F3F5D7D-6BDD-4035-B39F-A5931F5E5805}" dt="2022-07-28T14:39:53.804" v="191" actId="1076"/>
          <ac:picMkLst>
            <pc:docMk/>
            <pc:sldMk cId="844059521" sldId="1125"/>
            <ac:picMk id="20" creationId="{DBEA2349-5222-7D39-92B6-733AD8812A93}"/>
          </ac:picMkLst>
        </pc:picChg>
        <pc:picChg chg="add mod">
          <ac:chgData name="MUHAMMAD ALFIYAN ZULFA" userId="f5d5cb97-d7bc-4fef-a04e-57b790fe7382" providerId="ADAL" clId="{2F3F5D7D-6BDD-4035-B39F-A5931F5E5805}" dt="2022-07-28T14:41:13.842" v="211" actId="14100"/>
          <ac:picMkLst>
            <pc:docMk/>
            <pc:sldMk cId="844059521" sldId="1125"/>
            <ac:picMk id="21" creationId="{5E84EE1E-C13A-567A-951F-6A76D8F96F7C}"/>
          </ac:picMkLst>
        </pc:picChg>
        <pc:picChg chg="del">
          <ac:chgData name="MUHAMMAD ALFIYAN ZULFA" userId="f5d5cb97-d7bc-4fef-a04e-57b790fe7382" providerId="ADAL" clId="{2F3F5D7D-6BDD-4035-B39F-A5931F5E5805}" dt="2022-07-28T14:38:56.939" v="158" actId="478"/>
          <ac:picMkLst>
            <pc:docMk/>
            <pc:sldMk cId="844059521" sldId="1125"/>
            <ac:picMk id="23" creationId="{302452E6-D163-44B1-8019-F2E0DA23D395}"/>
          </ac:picMkLst>
        </pc:picChg>
        <pc:picChg chg="del">
          <ac:chgData name="MUHAMMAD ALFIYAN ZULFA" userId="f5d5cb97-d7bc-4fef-a04e-57b790fe7382" providerId="ADAL" clId="{2F3F5D7D-6BDD-4035-B39F-A5931F5E5805}" dt="2022-07-28T14:38:56.939" v="158" actId="478"/>
          <ac:picMkLst>
            <pc:docMk/>
            <pc:sldMk cId="844059521" sldId="1125"/>
            <ac:picMk id="24" creationId="{63B7D78D-26A2-40D4-9F35-76A2CFE2E39B}"/>
          </ac:picMkLst>
        </pc:picChg>
        <pc:picChg chg="mod">
          <ac:chgData name="MUHAMMAD ALFIYAN ZULFA" userId="f5d5cb97-d7bc-4fef-a04e-57b790fe7382" providerId="ADAL" clId="{2F3F5D7D-6BDD-4035-B39F-A5931F5E5805}" dt="2022-07-28T14:43:11.764" v="260" actId="732"/>
          <ac:picMkLst>
            <pc:docMk/>
            <pc:sldMk cId="844059521" sldId="1125"/>
            <ac:picMk id="1028" creationId="{4953F17C-A983-4D3A-8AEC-5AB714FB4324}"/>
          </ac:picMkLst>
        </pc:picChg>
      </pc:sldChg>
      <pc:sldChg chg="addSp delSp modSp add mod ord delAnim modAnim">
        <pc:chgData name="MUHAMMAD ALFIYAN ZULFA" userId="f5d5cb97-d7bc-4fef-a04e-57b790fe7382" providerId="ADAL" clId="{2F3F5D7D-6BDD-4035-B39F-A5931F5E5805}" dt="2022-07-28T16:14:57.544" v="2101" actId="114"/>
        <pc:sldMkLst>
          <pc:docMk/>
          <pc:sldMk cId="2401596765" sldId="1126"/>
        </pc:sldMkLst>
        <pc:spChg chg="add mod ord">
          <ac:chgData name="MUHAMMAD ALFIYAN ZULFA" userId="f5d5cb97-d7bc-4fef-a04e-57b790fe7382" providerId="ADAL" clId="{2F3F5D7D-6BDD-4035-B39F-A5931F5E5805}" dt="2022-07-28T15:21:16.476" v="474" actId="207"/>
          <ac:spMkLst>
            <pc:docMk/>
            <pc:sldMk cId="2401596765" sldId="1126"/>
            <ac:spMk id="4" creationId="{36752DC7-7C06-13DD-596C-0A03F49BE1B4}"/>
          </ac:spMkLst>
        </pc:spChg>
        <pc:spChg chg="add del mod ord">
          <ac:chgData name="MUHAMMAD ALFIYAN ZULFA" userId="f5d5cb97-d7bc-4fef-a04e-57b790fe7382" providerId="ADAL" clId="{2F3F5D7D-6BDD-4035-B39F-A5931F5E5805}" dt="2022-07-28T15:25:08.650" v="562" actId="1076"/>
          <ac:spMkLst>
            <pc:docMk/>
            <pc:sldMk cId="2401596765" sldId="1126"/>
            <ac:spMk id="5" creationId="{E3170D61-489C-ADF4-2314-DC6CE00A6539}"/>
          </ac:spMkLst>
        </pc:spChg>
        <pc:spChg chg="add del mod ord">
          <ac:chgData name="MUHAMMAD ALFIYAN ZULFA" userId="f5d5cb97-d7bc-4fef-a04e-57b790fe7382" providerId="ADAL" clId="{2F3F5D7D-6BDD-4035-B39F-A5931F5E5805}" dt="2022-07-28T15:16:04.185" v="446" actId="478"/>
          <ac:spMkLst>
            <pc:docMk/>
            <pc:sldMk cId="2401596765" sldId="1126"/>
            <ac:spMk id="16" creationId="{75073309-FF28-1B59-F2EC-AB9C5B88C458}"/>
          </ac:spMkLst>
        </pc:spChg>
        <pc:spChg chg="add del mod ord">
          <ac:chgData name="MUHAMMAD ALFIYAN ZULFA" userId="f5d5cb97-d7bc-4fef-a04e-57b790fe7382" providerId="ADAL" clId="{2F3F5D7D-6BDD-4035-B39F-A5931F5E5805}" dt="2022-07-28T16:14:14.863" v="2068" actId="478"/>
          <ac:spMkLst>
            <pc:docMk/>
            <pc:sldMk cId="2401596765" sldId="1126"/>
            <ac:spMk id="18" creationId="{95194497-B513-B1CA-0477-820D12BAC63F}"/>
          </ac:spMkLst>
        </pc:spChg>
        <pc:spChg chg="add mod">
          <ac:chgData name="MUHAMMAD ALFIYAN ZULFA" userId="f5d5cb97-d7bc-4fef-a04e-57b790fe7382" providerId="ADAL" clId="{2F3F5D7D-6BDD-4035-B39F-A5931F5E5805}" dt="2022-07-28T15:22:48.154" v="511"/>
          <ac:spMkLst>
            <pc:docMk/>
            <pc:sldMk cId="2401596765" sldId="1126"/>
            <ac:spMk id="19" creationId="{1C861AFF-D302-1A21-F87A-5178208017B5}"/>
          </ac:spMkLst>
        </pc:spChg>
        <pc:spChg chg="add mod">
          <ac:chgData name="MUHAMMAD ALFIYAN ZULFA" userId="f5d5cb97-d7bc-4fef-a04e-57b790fe7382" providerId="ADAL" clId="{2F3F5D7D-6BDD-4035-B39F-A5931F5E5805}" dt="2022-07-28T16:14:57.544" v="2101" actId="114"/>
          <ac:spMkLst>
            <pc:docMk/>
            <pc:sldMk cId="2401596765" sldId="1126"/>
            <ac:spMk id="20" creationId="{DA771F4A-00CB-8EE4-E3FD-0E4944840A4D}"/>
          </ac:spMkLst>
        </pc:spChg>
        <pc:spChg chg="add mod">
          <ac:chgData name="MUHAMMAD ALFIYAN ZULFA" userId="f5d5cb97-d7bc-4fef-a04e-57b790fe7382" providerId="ADAL" clId="{2F3F5D7D-6BDD-4035-B39F-A5931F5E5805}" dt="2022-07-28T15:24:17.607" v="540" actId="255"/>
          <ac:spMkLst>
            <pc:docMk/>
            <pc:sldMk cId="2401596765" sldId="1126"/>
            <ac:spMk id="21" creationId="{649FA94A-F38A-5A71-E257-69A73CD6CDFF}"/>
          </ac:spMkLst>
        </pc:spChg>
        <pc:spChg chg="add mod">
          <ac:chgData name="MUHAMMAD ALFIYAN ZULFA" userId="f5d5cb97-d7bc-4fef-a04e-57b790fe7382" providerId="ADAL" clId="{2F3F5D7D-6BDD-4035-B39F-A5931F5E5805}" dt="2022-07-28T15:24:24.441" v="552" actId="1035"/>
          <ac:spMkLst>
            <pc:docMk/>
            <pc:sldMk cId="2401596765" sldId="1126"/>
            <ac:spMk id="22" creationId="{BA618617-4783-5768-BDC6-2FBE69991A70}"/>
          </ac:spMkLst>
        </pc:spChg>
        <pc:spChg chg="mod">
          <ac:chgData name="MUHAMMAD ALFIYAN ZULFA" userId="f5d5cb97-d7bc-4fef-a04e-57b790fe7382" providerId="ADAL" clId="{2F3F5D7D-6BDD-4035-B39F-A5931F5E5805}" dt="2022-07-28T15:46:52.090" v="1019"/>
          <ac:spMkLst>
            <pc:docMk/>
            <pc:sldMk cId="2401596765" sldId="1126"/>
            <ac:spMk id="23" creationId="{890511F6-A8C8-217E-991A-1A4B8A49B4DF}"/>
          </ac:spMkLst>
        </pc:spChg>
        <pc:spChg chg="mod">
          <ac:chgData name="MUHAMMAD ALFIYAN ZULFA" userId="f5d5cb97-d7bc-4fef-a04e-57b790fe7382" providerId="ADAL" clId="{2F3F5D7D-6BDD-4035-B39F-A5931F5E5805}" dt="2022-07-28T15:46:52.090" v="1019"/>
          <ac:spMkLst>
            <pc:docMk/>
            <pc:sldMk cId="2401596765" sldId="1126"/>
            <ac:spMk id="24" creationId="{269CE273-FADC-7EE4-E058-FF86F198BE14}"/>
          </ac:spMkLst>
        </pc:spChg>
        <pc:spChg chg="mod">
          <ac:chgData name="MUHAMMAD ALFIYAN ZULFA" userId="f5d5cb97-d7bc-4fef-a04e-57b790fe7382" providerId="ADAL" clId="{2F3F5D7D-6BDD-4035-B39F-A5931F5E5805}" dt="2022-07-28T15:46:52.090" v="1019"/>
          <ac:spMkLst>
            <pc:docMk/>
            <pc:sldMk cId="2401596765" sldId="1126"/>
            <ac:spMk id="25" creationId="{AE595C66-7D00-C70E-7718-5C4AF0259C40}"/>
          </ac:spMkLst>
        </pc:spChg>
        <pc:spChg chg="mod">
          <ac:chgData name="MUHAMMAD ALFIYAN ZULFA" userId="f5d5cb97-d7bc-4fef-a04e-57b790fe7382" providerId="ADAL" clId="{2F3F5D7D-6BDD-4035-B39F-A5931F5E5805}" dt="2022-07-28T15:46:52.090" v="1019"/>
          <ac:spMkLst>
            <pc:docMk/>
            <pc:sldMk cId="2401596765" sldId="1126"/>
            <ac:spMk id="27" creationId="{7841335D-D0F6-BE02-F5BF-F2573ED264B7}"/>
          </ac:spMkLst>
        </pc:spChg>
        <pc:spChg chg="add del mod">
          <ac:chgData name="MUHAMMAD ALFIYAN ZULFA" userId="f5d5cb97-d7bc-4fef-a04e-57b790fe7382" providerId="ADAL" clId="{2F3F5D7D-6BDD-4035-B39F-A5931F5E5805}" dt="2022-07-28T15:46:57.119" v="1021" actId="478"/>
          <ac:spMkLst>
            <pc:docMk/>
            <pc:sldMk cId="2401596765" sldId="1126"/>
            <ac:spMk id="28" creationId="{70F8591A-6E63-12A8-9164-648C30017902}"/>
          </ac:spMkLst>
        </pc:spChg>
        <pc:spChg chg="mod">
          <ac:chgData name="MUHAMMAD ALFIYAN ZULFA" userId="f5d5cb97-d7bc-4fef-a04e-57b790fe7382" providerId="ADAL" clId="{2F3F5D7D-6BDD-4035-B39F-A5931F5E5805}" dt="2022-07-28T15:23:35.362" v="517" actId="1076"/>
          <ac:spMkLst>
            <pc:docMk/>
            <pc:sldMk cId="2401596765" sldId="1126"/>
            <ac:spMk id="31" creationId="{B06FA3E4-20BE-4C57-8BAF-7EA98FF8509A}"/>
          </ac:spMkLst>
        </pc:spChg>
        <pc:spChg chg="add mod">
          <ac:chgData name="MUHAMMAD ALFIYAN ZULFA" userId="f5d5cb97-d7bc-4fef-a04e-57b790fe7382" providerId="ADAL" clId="{2F3F5D7D-6BDD-4035-B39F-A5931F5E5805}" dt="2022-07-28T15:48:01.962" v="1028" actId="1076"/>
          <ac:spMkLst>
            <pc:docMk/>
            <pc:sldMk cId="2401596765" sldId="1126"/>
            <ac:spMk id="32" creationId="{929D6D35-1E01-1DB5-BE9F-03601E6865E7}"/>
          </ac:spMkLst>
        </pc:spChg>
        <pc:spChg chg="add mod">
          <ac:chgData name="MUHAMMAD ALFIYAN ZULFA" userId="f5d5cb97-d7bc-4fef-a04e-57b790fe7382" providerId="ADAL" clId="{2F3F5D7D-6BDD-4035-B39F-A5931F5E5805}" dt="2022-07-28T15:48:15.899" v="1029" actId="1076"/>
          <ac:spMkLst>
            <pc:docMk/>
            <pc:sldMk cId="2401596765" sldId="1126"/>
            <ac:spMk id="35" creationId="{F1838E1C-9731-0922-19C5-132DD2A00ECA}"/>
          </ac:spMkLst>
        </pc:spChg>
        <pc:spChg chg="add mod">
          <ac:chgData name="MUHAMMAD ALFIYAN ZULFA" userId="f5d5cb97-d7bc-4fef-a04e-57b790fe7382" providerId="ADAL" clId="{2F3F5D7D-6BDD-4035-B39F-A5931F5E5805}" dt="2022-07-28T15:48:43.712" v="1063" actId="1076"/>
          <ac:spMkLst>
            <pc:docMk/>
            <pc:sldMk cId="2401596765" sldId="1126"/>
            <ac:spMk id="36" creationId="{F18859F0-609A-5CA2-F0BD-CD19FC8143FA}"/>
          </ac:spMkLst>
        </pc:spChg>
        <pc:spChg chg="add mod">
          <ac:chgData name="MUHAMMAD ALFIYAN ZULFA" userId="f5d5cb97-d7bc-4fef-a04e-57b790fe7382" providerId="ADAL" clId="{2F3F5D7D-6BDD-4035-B39F-A5931F5E5805}" dt="2022-07-28T15:50:59.567" v="1115" actId="20577"/>
          <ac:spMkLst>
            <pc:docMk/>
            <pc:sldMk cId="2401596765" sldId="1126"/>
            <ac:spMk id="37" creationId="{8EAA8720-5B8F-9102-8CC0-957288B5B58A}"/>
          </ac:spMkLst>
        </pc:spChg>
        <pc:spChg chg="del mod">
          <ac:chgData name="MUHAMMAD ALFIYAN ZULFA" userId="f5d5cb97-d7bc-4fef-a04e-57b790fe7382" providerId="ADAL" clId="{2F3F5D7D-6BDD-4035-B39F-A5931F5E5805}" dt="2022-07-28T15:01:07.068" v="405" actId="478"/>
          <ac:spMkLst>
            <pc:docMk/>
            <pc:sldMk cId="2401596765" sldId="1126"/>
            <ac:spMk id="45" creationId="{B26BA901-3C23-C654-DDD9-09EB1EAB3384}"/>
          </ac:spMkLst>
        </pc:spChg>
        <pc:spChg chg="mod ord">
          <ac:chgData name="MUHAMMAD ALFIYAN ZULFA" userId="f5d5cb97-d7bc-4fef-a04e-57b790fe7382" providerId="ADAL" clId="{2F3F5D7D-6BDD-4035-B39F-A5931F5E5805}" dt="2022-07-28T15:23:31.252" v="516" actId="1076"/>
          <ac:spMkLst>
            <pc:docMk/>
            <pc:sldMk cId="2401596765" sldId="1126"/>
            <ac:spMk id="53" creationId="{2E4FF13B-0A37-4C25-80C5-8C34F6C42957}"/>
          </ac:spMkLst>
        </pc:spChg>
        <pc:grpChg chg="add del mod">
          <ac:chgData name="MUHAMMAD ALFIYAN ZULFA" userId="f5d5cb97-d7bc-4fef-a04e-57b790fe7382" providerId="ADAL" clId="{2F3F5D7D-6BDD-4035-B39F-A5931F5E5805}" dt="2022-07-28T15:46:57.119" v="1021" actId="478"/>
          <ac:grpSpMkLst>
            <pc:docMk/>
            <pc:sldMk cId="2401596765" sldId="1126"/>
            <ac:grpSpMk id="19" creationId="{B943CE9F-47D3-1AE6-F1DC-9C1F42355781}"/>
          </ac:grpSpMkLst>
        </pc:grpChg>
        <pc:picChg chg="add mod ord modCrop">
          <ac:chgData name="MUHAMMAD ALFIYAN ZULFA" userId="f5d5cb97-d7bc-4fef-a04e-57b790fe7382" providerId="ADAL" clId="{2F3F5D7D-6BDD-4035-B39F-A5931F5E5805}" dt="2022-07-28T15:24:51.600" v="561" actId="1076"/>
          <ac:picMkLst>
            <pc:docMk/>
            <pc:sldMk cId="2401596765" sldId="1126"/>
            <ac:picMk id="3" creationId="{A684480F-E4E4-8B0A-D9B9-3117126E4F1A}"/>
          </ac:picMkLst>
        </pc:picChg>
        <pc:cxnChg chg="mod">
          <ac:chgData name="MUHAMMAD ALFIYAN ZULFA" userId="f5d5cb97-d7bc-4fef-a04e-57b790fe7382" providerId="ADAL" clId="{2F3F5D7D-6BDD-4035-B39F-A5931F5E5805}" dt="2022-07-28T15:46:52.090" v="1019"/>
          <ac:cxnSpMkLst>
            <pc:docMk/>
            <pc:sldMk cId="2401596765" sldId="1126"/>
            <ac:cxnSpMk id="26" creationId="{1B5A78A1-E336-1906-341A-495691A689B9}"/>
          </ac:cxnSpMkLst>
        </pc:cxnChg>
        <pc:cxnChg chg="add mod">
          <ac:chgData name="MUHAMMAD ALFIYAN ZULFA" userId="f5d5cb97-d7bc-4fef-a04e-57b790fe7382" providerId="ADAL" clId="{2F3F5D7D-6BDD-4035-B39F-A5931F5E5805}" dt="2022-07-28T15:48:01.962" v="1028" actId="1076"/>
          <ac:cxnSpMkLst>
            <pc:docMk/>
            <pc:sldMk cId="2401596765" sldId="1126"/>
            <ac:cxnSpMk id="29" creationId="{DF077DF6-66BC-B60A-9EB0-1FFD05CC2FE5}"/>
          </ac:cxnSpMkLst>
        </pc:cxnChg>
        <pc:cxnChg chg="add mod">
          <ac:chgData name="MUHAMMAD ALFIYAN ZULFA" userId="f5d5cb97-d7bc-4fef-a04e-57b790fe7382" providerId="ADAL" clId="{2F3F5D7D-6BDD-4035-B39F-A5931F5E5805}" dt="2022-07-28T15:48:01.962" v="1028" actId="1076"/>
          <ac:cxnSpMkLst>
            <pc:docMk/>
            <pc:sldMk cId="2401596765" sldId="1126"/>
            <ac:cxnSpMk id="30" creationId="{9B6EED5B-5E2B-8257-044C-D4E32D200B47}"/>
          </ac:cxnSpMkLst>
        </pc:cxnChg>
        <pc:cxnChg chg="add mod">
          <ac:chgData name="MUHAMMAD ALFIYAN ZULFA" userId="f5d5cb97-d7bc-4fef-a04e-57b790fe7382" providerId="ADAL" clId="{2F3F5D7D-6BDD-4035-B39F-A5931F5E5805}" dt="2022-07-28T15:48:15.899" v="1029" actId="1076"/>
          <ac:cxnSpMkLst>
            <pc:docMk/>
            <pc:sldMk cId="2401596765" sldId="1126"/>
            <ac:cxnSpMk id="33" creationId="{D44873D9-CC60-894B-1349-969E96CEE60C}"/>
          </ac:cxnSpMkLst>
        </pc:cxnChg>
        <pc:cxnChg chg="add mod">
          <ac:chgData name="MUHAMMAD ALFIYAN ZULFA" userId="f5d5cb97-d7bc-4fef-a04e-57b790fe7382" providerId="ADAL" clId="{2F3F5D7D-6BDD-4035-B39F-A5931F5E5805}" dt="2022-07-28T15:48:15.899" v="1029" actId="1076"/>
          <ac:cxnSpMkLst>
            <pc:docMk/>
            <pc:sldMk cId="2401596765" sldId="1126"/>
            <ac:cxnSpMk id="34" creationId="{5E9E2F2B-C332-49C4-EDFB-93647B854501}"/>
          </ac:cxnSpMkLst>
        </pc:cxnChg>
      </pc:sldChg>
      <pc:sldChg chg="addSp delSp modSp add mod ord delAnim modAnim">
        <pc:chgData name="MUHAMMAD ALFIYAN ZULFA" userId="f5d5cb97-d7bc-4fef-a04e-57b790fe7382" providerId="ADAL" clId="{2F3F5D7D-6BDD-4035-B39F-A5931F5E5805}" dt="2022-07-28T16:09:28.399" v="2066"/>
        <pc:sldMkLst>
          <pc:docMk/>
          <pc:sldMk cId="33848607" sldId="1127"/>
        </pc:sldMkLst>
        <pc:spChg chg="add 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9" creationId="{92B51B33-FADD-E64F-4E2F-CBECEABD7A99}"/>
          </ac:spMkLst>
        </pc:spChg>
        <pc:spChg chg="del">
          <ac:chgData name="MUHAMMAD ALFIYAN ZULFA" userId="f5d5cb97-d7bc-4fef-a04e-57b790fe7382" providerId="ADAL" clId="{2F3F5D7D-6BDD-4035-B39F-A5931F5E5805}" dt="2022-07-28T15:25:55.562" v="570" actId="478"/>
          <ac:spMkLst>
            <pc:docMk/>
            <pc:sldMk cId="33848607" sldId="1127"/>
            <ac:spMk id="10" creationId="{79CB36B6-C184-494A-94F0-4AD9BC300E85}"/>
          </ac:spMkLst>
        </pc:spChg>
        <pc:spChg chg="del">
          <ac:chgData name="MUHAMMAD ALFIYAN ZULFA" userId="f5d5cb97-d7bc-4fef-a04e-57b790fe7382" providerId="ADAL" clId="{2F3F5D7D-6BDD-4035-B39F-A5931F5E5805}" dt="2022-07-28T15:31:11.855" v="578" actId="478"/>
          <ac:spMkLst>
            <pc:docMk/>
            <pc:sldMk cId="33848607" sldId="1127"/>
            <ac:spMk id="13" creationId="{0F4368B8-D071-436C-B1D1-579E4F1EB80F}"/>
          </ac:spMkLst>
        </pc:spChg>
        <pc:spChg chg="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14" creationId="{A7FDE737-4973-42C5-9519-2163FB1B2D4C}"/>
          </ac:spMkLst>
        </pc:spChg>
        <pc:spChg chg="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15" creationId="{D207E0D2-4B0D-4465-BCD4-C988A3CB6D84}"/>
          </ac:spMkLst>
        </pc:spChg>
        <pc:spChg chg="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16" creationId="{880DBB76-1A94-4FCA-9781-92AB33C5EDAF}"/>
          </ac:spMkLst>
        </pc:spChg>
        <pc:spChg chg="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17" creationId="{574C3AD0-8813-42CA-9455-DD0DBD2F1AD3}"/>
          </ac:spMkLst>
        </pc:spChg>
        <pc:spChg chg="del">
          <ac:chgData name="MUHAMMAD ALFIYAN ZULFA" userId="f5d5cb97-d7bc-4fef-a04e-57b790fe7382" providerId="ADAL" clId="{2F3F5D7D-6BDD-4035-B39F-A5931F5E5805}" dt="2022-07-28T15:32:28.690" v="594" actId="478"/>
          <ac:spMkLst>
            <pc:docMk/>
            <pc:sldMk cId="33848607" sldId="1127"/>
            <ac:spMk id="28" creationId="{202A67AF-43C8-4C9A-8DAE-211F59B1C9C6}"/>
          </ac:spMkLst>
        </pc:spChg>
        <pc:spChg chg="mod">
          <ac:chgData name="MUHAMMAD ALFIYAN ZULFA" userId="f5d5cb97-d7bc-4fef-a04e-57b790fe7382" providerId="ADAL" clId="{2F3F5D7D-6BDD-4035-B39F-A5931F5E5805}" dt="2022-07-28T15:40:06.141" v="763"/>
          <ac:spMkLst>
            <pc:docMk/>
            <pc:sldMk cId="33848607" sldId="1127"/>
            <ac:spMk id="35" creationId="{6AEA76A8-FF02-4ED2-BBA1-F54701972A1B}"/>
          </ac:spMkLst>
        </pc:spChg>
        <pc:spChg chg="del mod">
          <ac:chgData name="MUHAMMAD ALFIYAN ZULFA" userId="f5d5cb97-d7bc-4fef-a04e-57b790fe7382" providerId="ADAL" clId="{2F3F5D7D-6BDD-4035-B39F-A5931F5E5805}" dt="2022-07-28T15:40:24.399" v="767" actId="478"/>
          <ac:spMkLst>
            <pc:docMk/>
            <pc:sldMk cId="33848607" sldId="1127"/>
            <ac:spMk id="37" creationId="{0C944658-6584-4D59-922F-AF0F8B512EDD}"/>
          </ac:spMkLst>
        </pc:spChg>
        <pc:spChg chg="mod">
          <ac:chgData name="MUHAMMAD ALFIYAN ZULFA" userId="f5d5cb97-d7bc-4fef-a04e-57b790fe7382" providerId="ADAL" clId="{2F3F5D7D-6BDD-4035-B39F-A5931F5E5805}" dt="2022-07-28T15:40:06.141" v="763"/>
          <ac:spMkLst>
            <pc:docMk/>
            <pc:sldMk cId="33848607" sldId="1127"/>
            <ac:spMk id="38" creationId="{7FF3BB67-7134-4D8B-B695-C2A1E1A53C67}"/>
          </ac:spMkLst>
        </pc:spChg>
        <pc:spChg chg="mod">
          <ac:chgData name="MUHAMMAD ALFIYAN ZULFA" userId="f5d5cb97-d7bc-4fef-a04e-57b790fe7382" providerId="ADAL" clId="{2F3F5D7D-6BDD-4035-B39F-A5931F5E5805}" dt="2022-07-28T15:40:06.141" v="763"/>
          <ac:spMkLst>
            <pc:docMk/>
            <pc:sldMk cId="33848607" sldId="1127"/>
            <ac:spMk id="39" creationId="{05D71203-E834-4F0F-A218-242A0CA556AF}"/>
          </ac:spMkLst>
        </pc:spChg>
        <pc:spChg chg="mod">
          <ac:chgData name="MUHAMMAD ALFIYAN ZULFA" userId="f5d5cb97-d7bc-4fef-a04e-57b790fe7382" providerId="ADAL" clId="{2F3F5D7D-6BDD-4035-B39F-A5931F5E5805}" dt="2022-07-28T15:45:26.808" v="1010" actId="1076"/>
          <ac:spMkLst>
            <pc:docMk/>
            <pc:sldMk cId="33848607" sldId="1127"/>
            <ac:spMk id="54" creationId="{08B07EF0-C407-4DD6-9FED-818A64161918}"/>
          </ac:spMkLst>
        </pc:spChg>
        <pc:spChg chg="mod ord">
          <ac:chgData name="MUHAMMAD ALFIYAN ZULFA" userId="f5d5cb97-d7bc-4fef-a04e-57b790fe7382" providerId="ADAL" clId="{2F3F5D7D-6BDD-4035-B39F-A5931F5E5805}" dt="2022-07-28T15:42:17.414" v="833" actId="170"/>
          <ac:spMkLst>
            <pc:docMk/>
            <pc:sldMk cId="33848607" sldId="1127"/>
            <ac:spMk id="56" creationId="{0CD8C210-5CC7-4E7A-87A9-D5B2EC8C6854}"/>
          </ac:spMkLst>
        </pc:spChg>
        <pc:spChg chg="add mod">
          <ac:chgData name="MUHAMMAD ALFIYAN ZULFA" userId="f5d5cb97-d7bc-4fef-a04e-57b790fe7382" providerId="ADAL" clId="{2F3F5D7D-6BDD-4035-B39F-A5931F5E5805}" dt="2022-07-28T15:25:55.939" v="571"/>
          <ac:spMkLst>
            <pc:docMk/>
            <pc:sldMk cId="33848607" sldId="1127"/>
            <ac:spMk id="57" creationId="{E7A57978-0F32-AEBF-9016-DEA54D1B8EDE}"/>
          </ac:spMkLst>
        </pc:spChg>
        <pc:spChg chg="add mod">
          <ac:chgData name="MUHAMMAD ALFIYAN ZULFA" userId="f5d5cb97-d7bc-4fef-a04e-57b790fe7382" providerId="ADAL" clId="{2F3F5D7D-6BDD-4035-B39F-A5931F5E5805}" dt="2022-07-28T15:25:55.939" v="571"/>
          <ac:spMkLst>
            <pc:docMk/>
            <pc:sldMk cId="33848607" sldId="1127"/>
            <ac:spMk id="58" creationId="{806AA49B-A9F4-7A14-59B2-77C15C6893CD}"/>
          </ac:spMkLst>
        </pc:spChg>
        <pc:spChg chg="mod">
          <ac:chgData name="MUHAMMAD ALFIYAN ZULFA" userId="f5d5cb97-d7bc-4fef-a04e-57b790fe7382" providerId="ADAL" clId="{2F3F5D7D-6BDD-4035-B39F-A5931F5E5805}" dt="2022-07-28T15:45:49.538" v="1016" actId="1037"/>
          <ac:spMkLst>
            <pc:docMk/>
            <pc:sldMk cId="33848607" sldId="1127"/>
            <ac:spMk id="59" creationId="{88EEB664-A092-4CD1-90DD-146BB7062679}"/>
          </ac:spMkLst>
        </pc:spChg>
        <pc:spChg chg="mod">
          <ac:chgData name="MUHAMMAD ALFIYAN ZULFA" userId="f5d5cb97-d7bc-4fef-a04e-57b790fe7382" providerId="ADAL" clId="{2F3F5D7D-6BDD-4035-B39F-A5931F5E5805}" dt="2022-07-28T15:45:42.150" v="1012" actId="1076"/>
          <ac:spMkLst>
            <pc:docMk/>
            <pc:sldMk cId="33848607" sldId="1127"/>
            <ac:spMk id="60" creationId="{A0D4242F-DE58-4980-92F7-57155C743D42}"/>
          </ac:spMkLst>
        </pc:spChg>
        <pc:spChg chg="mod">
          <ac:chgData name="MUHAMMAD ALFIYAN ZULFA" userId="f5d5cb97-d7bc-4fef-a04e-57b790fe7382" providerId="ADAL" clId="{2F3F5D7D-6BDD-4035-B39F-A5931F5E5805}" dt="2022-07-28T15:32:15.288" v="590" actId="164"/>
          <ac:spMkLst>
            <pc:docMk/>
            <pc:sldMk cId="33848607" sldId="1127"/>
            <ac:spMk id="62" creationId="{8562E7FB-C46A-45DD-9531-B3D59BFF3BCB}"/>
          </ac:spMkLst>
        </pc:spChg>
        <pc:spChg chg="mod ord">
          <ac:chgData name="MUHAMMAD ALFIYAN ZULFA" userId="f5d5cb97-d7bc-4fef-a04e-57b790fe7382" providerId="ADAL" clId="{2F3F5D7D-6BDD-4035-B39F-A5931F5E5805}" dt="2022-07-28T15:42:33.976" v="847" actId="1038"/>
          <ac:spMkLst>
            <pc:docMk/>
            <pc:sldMk cId="33848607" sldId="1127"/>
            <ac:spMk id="65" creationId="{A2BE2D9C-6783-4F8A-BFB8-6669398B07F5}"/>
          </ac:spMkLst>
        </pc:spChg>
        <pc:spChg chg="mod">
          <ac:chgData name="MUHAMMAD ALFIYAN ZULFA" userId="f5d5cb97-d7bc-4fef-a04e-57b790fe7382" providerId="ADAL" clId="{2F3F5D7D-6BDD-4035-B39F-A5931F5E5805}" dt="2022-07-28T15:44:39.901" v="981" actId="14100"/>
          <ac:spMkLst>
            <pc:docMk/>
            <pc:sldMk cId="33848607" sldId="1127"/>
            <ac:spMk id="66" creationId="{1BFB5C57-358F-41B3-A61F-74307BA54843}"/>
          </ac:spMkLst>
        </pc:spChg>
        <pc:spChg chg="mod">
          <ac:chgData name="MUHAMMAD ALFIYAN ZULFA" userId="f5d5cb97-d7bc-4fef-a04e-57b790fe7382" providerId="ADAL" clId="{2F3F5D7D-6BDD-4035-B39F-A5931F5E5805}" dt="2022-07-28T15:44:44.619" v="985" actId="1037"/>
          <ac:spMkLst>
            <pc:docMk/>
            <pc:sldMk cId="33848607" sldId="1127"/>
            <ac:spMk id="67" creationId="{50D79AB7-48B9-4BEC-B2E4-C2AB77C234D4}"/>
          </ac:spMkLst>
        </pc:spChg>
        <pc:spChg chg="mod">
          <ac:chgData name="MUHAMMAD ALFIYAN ZULFA" userId="f5d5cb97-d7bc-4fef-a04e-57b790fe7382" providerId="ADAL" clId="{2F3F5D7D-6BDD-4035-B39F-A5931F5E5805}" dt="2022-07-28T15:42:09.091" v="827" actId="1037"/>
          <ac:spMkLst>
            <pc:docMk/>
            <pc:sldMk cId="33848607" sldId="1127"/>
            <ac:spMk id="68" creationId="{E0BBD8FB-9107-4069-AECA-CF3229D43E08}"/>
          </ac:spMkLst>
        </pc:spChg>
        <pc:spChg chg="mod">
          <ac:chgData name="MUHAMMAD ALFIYAN ZULFA" userId="f5d5cb97-d7bc-4fef-a04e-57b790fe7382" providerId="ADAL" clId="{2F3F5D7D-6BDD-4035-B39F-A5931F5E5805}" dt="2022-07-28T15:42:09.091" v="827" actId="1037"/>
          <ac:spMkLst>
            <pc:docMk/>
            <pc:sldMk cId="33848607" sldId="1127"/>
            <ac:spMk id="69" creationId="{AD22579F-7316-420D-A1D8-86A0CA58BAD9}"/>
          </ac:spMkLst>
        </pc:spChg>
        <pc:spChg chg="mod ord">
          <ac:chgData name="MUHAMMAD ALFIYAN ZULFA" userId="f5d5cb97-d7bc-4fef-a04e-57b790fe7382" providerId="ADAL" clId="{2F3F5D7D-6BDD-4035-B39F-A5931F5E5805}" dt="2022-07-28T15:39:40.928" v="760" actId="166"/>
          <ac:spMkLst>
            <pc:docMk/>
            <pc:sldMk cId="33848607" sldId="1127"/>
            <ac:spMk id="71" creationId="{BD6F1338-B365-44EC-9EF6-1883BD2D9E1B}"/>
          </ac:spMkLst>
        </pc:spChg>
        <pc:spChg chg="mod ord">
          <ac:chgData name="MUHAMMAD ALFIYAN ZULFA" userId="f5d5cb97-d7bc-4fef-a04e-57b790fe7382" providerId="ADAL" clId="{2F3F5D7D-6BDD-4035-B39F-A5931F5E5805}" dt="2022-07-28T15:40:48.064" v="774"/>
          <ac:spMkLst>
            <pc:docMk/>
            <pc:sldMk cId="33848607" sldId="1127"/>
            <ac:spMk id="72" creationId="{E43E3E53-1E90-4CC0-AE9A-E8D48AE31506}"/>
          </ac:spMkLst>
        </pc:spChg>
        <pc:spChg chg="add mod">
          <ac:chgData name="MUHAMMAD ALFIYAN ZULFA" userId="f5d5cb97-d7bc-4fef-a04e-57b790fe7382" providerId="ADAL" clId="{2F3F5D7D-6BDD-4035-B39F-A5931F5E5805}" dt="2022-07-28T15:42:00.632" v="825" actId="1076"/>
          <ac:spMkLst>
            <pc:docMk/>
            <pc:sldMk cId="33848607" sldId="1127"/>
            <ac:spMk id="74" creationId="{CD0DBA8F-6DA4-83FB-BAEF-48E053BFE9C9}"/>
          </ac:spMkLst>
        </pc:spChg>
        <pc:grpChg chg="add mod ord">
          <ac:chgData name="MUHAMMAD ALFIYAN ZULFA" userId="f5d5cb97-d7bc-4fef-a04e-57b790fe7382" providerId="ADAL" clId="{2F3F5D7D-6BDD-4035-B39F-A5931F5E5805}" dt="2022-07-28T15:40:06.141" v="763"/>
          <ac:grpSpMkLst>
            <pc:docMk/>
            <pc:sldMk cId="33848607" sldId="1127"/>
            <ac:grpSpMk id="2" creationId="{06E85389-4972-C42A-1FFD-750C0ADD06BE}"/>
          </ac:grpSpMkLst>
        </pc:grpChg>
        <pc:grpChg chg="del">
          <ac:chgData name="MUHAMMAD ALFIYAN ZULFA" userId="f5d5cb97-d7bc-4fef-a04e-57b790fe7382" providerId="ADAL" clId="{2F3F5D7D-6BDD-4035-B39F-A5931F5E5805}" dt="2022-07-28T15:31:37.726" v="582" actId="478"/>
          <ac:grpSpMkLst>
            <pc:docMk/>
            <pc:sldMk cId="33848607" sldId="1127"/>
            <ac:grpSpMk id="2" creationId="{C4E8FA64-D4DC-1A3A-158E-86B6C0FE0EF8}"/>
          </ac:grpSpMkLst>
        </pc:grpChg>
        <pc:grpChg chg="mod">
          <ac:chgData name="MUHAMMAD ALFIYAN ZULFA" userId="f5d5cb97-d7bc-4fef-a04e-57b790fe7382" providerId="ADAL" clId="{2F3F5D7D-6BDD-4035-B39F-A5931F5E5805}" dt="2022-07-28T15:32:15.288" v="590" actId="164"/>
          <ac:grpSpMkLst>
            <pc:docMk/>
            <pc:sldMk cId="33848607" sldId="1127"/>
            <ac:grpSpMk id="4" creationId="{5B416557-CFA0-4B58-9058-A4BA85AD4243}"/>
          </ac:grpSpMkLst>
        </pc:grpChg>
        <pc:grpChg chg="mod">
          <ac:chgData name="MUHAMMAD ALFIYAN ZULFA" userId="f5d5cb97-d7bc-4fef-a04e-57b790fe7382" providerId="ADAL" clId="{2F3F5D7D-6BDD-4035-B39F-A5931F5E5805}" dt="2022-07-28T15:40:06.141" v="763"/>
          <ac:grpSpMkLst>
            <pc:docMk/>
            <pc:sldMk cId="33848607" sldId="1127"/>
            <ac:grpSpMk id="5" creationId="{3BBF08EF-0C17-6A44-1CEF-C7B3BB52EC99}"/>
          </ac:grpSpMkLst>
        </pc:grpChg>
        <pc:grpChg chg="mod">
          <ac:chgData name="MUHAMMAD ALFIYAN ZULFA" userId="f5d5cb97-d7bc-4fef-a04e-57b790fe7382" providerId="ADAL" clId="{2F3F5D7D-6BDD-4035-B39F-A5931F5E5805}" dt="2022-07-28T15:32:15.288" v="590" actId="164"/>
          <ac:grpSpMkLst>
            <pc:docMk/>
            <pc:sldMk cId="33848607" sldId="1127"/>
            <ac:grpSpMk id="6" creationId="{6A264B59-936E-2800-5445-5A5975D68969}"/>
          </ac:grpSpMkLst>
        </pc:grpChg>
        <pc:grpChg chg="mod">
          <ac:chgData name="MUHAMMAD ALFIYAN ZULFA" userId="f5d5cb97-d7bc-4fef-a04e-57b790fe7382" providerId="ADAL" clId="{2F3F5D7D-6BDD-4035-B39F-A5931F5E5805}" dt="2022-07-28T15:43:24.794" v="872" actId="1076"/>
          <ac:grpSpMkLst>
            <pc:docMk/>
            <pc:sldMk cId="33848607" sldId="1127"/>
            <ac:grpSpMk id="7" creationId="{CEF51E61-874E-8CF8-1626-072FCFEE0D9F}"/>
          </ac:grpSpMkLst>
        </pc:grpChg>
        <pc:grpChg chg="mod">
          <ac:chgData name="MUHAMMAD ALFIYAN ZULFA" userId="f5d5cb97-d7bc-4fef-a04e-57b790fe7382" providerId="ADAL" clId="{2F3F5D7D-6BDD-4035-B39F-A5931F5E5805}" dt="2022-07-28T15:40:48.064" v="774"/>
          <ac:grpSpMkLst>
            <pc:docMk/>
            <pc:sldMk cId="33848607" sldId="1127"/>
            <ac:grpSpMk id="8" creationId="{49C9C038-C08C-B0C3-2E72-9EFB411F3FE6}"/>
          </ac:grpSpMkLst>
        </pc:grpChg>
        <pc:grpChg chg="add mod">
          <ac:chgData name="MUHAMMAD ALFIYAN ZULFA" userId="f5d5cb97-d7bc-4fef-a04e-57b790fe7382" providerId="ADAL" clId="{2F3F5D7D-6BDD-4035-B39F-A5931F5E5805}" dt="2022-07-28T15:36:04.558" v="609" actId="1076"/>
          <ac:grpSpMkLst>
            <pc:docMk/>
            <pc:sldMk cId="33848607" sldId="1127"/>
            <ac:grpSpMk id="11" creationId="{459461B7-CF7F-19C7-2631-EA591F609E9B}"/>
          </ac:grpSpMkLst>
        </pc:grpChg>
        <pc:grpChg chg="add mod">
          <ac:chgData name="MUHAMMAD ALFIYAN ZULFA" userId="f5d5cb97-d7bc-4fef-a04e-57b790fe7382" providerId="ADAL" clId="{2F3F5D7D-6BDD-4035-B39F-A5931F5E5805}" dt="2022-07-28T15:32:15.288" v="590" actId="164"/>
          <ac:grpSpMkLst>
            <pc:docMk/>
            <pc:sldMk cId="33848607" sldId="1127"/>
            <ac:grpSpMk id="12" creationId="{0FA29371-8715-45CF-3641-B864AA495564}"/>
          </ac:grpSpMkLst>
        </pc:grpChg>
        <pc:grpChg chg="del">
          <ac:chgData name="MUHAMMAD ALFIYAN ZULFA" userId="f5d5cb97-d7bc-4fef-a04e-57b790fe7382" providerId="ADAL" clId="{2F3F5D7D-6BDD-4035-B39F-A5931F5E5805}" dt="2022-07-28T16:08:06.303" v="2047" actId="478"/>
          <ac:grpSpMkLst>
            <pc:docMk/>
            <pc:sldMk cId="33848607" sldId="1127"/>
            <ac:grpSpMk id="49" creationId="{362BA9F4-CE68-425E-BC49-A38F27D9AFA5}"/>
          </ac:grpSpMkLst>
        </pc:grpChg>
        <pc:graphicFrameChg chg="mod">
          <ac:chgData name="MUHAMMAD ALFIYAN ZULFA" userId="f5d5cb97-d7bc-4fef-a04e-57b790fe7382" providerId="ADAL" clId="{2F3F5D7D-6BDD-4035-B39F-A5931F5E5805}" dt="2022-07-28T15:35:18.883" v="600" actId="1076"/>
          <ac:graphicFrameMkLst>
            <pc:docMk/>
            <pc:sldMk cId="33848607" sldId="1127"/>
            <ac:graphicFrameMk id="3" creationId="{9371C288-D5D3-4F4B-B197-119E84F96829}"/>
          </ac:graphicFrameMkLst>
        </pc:graphicFrameChg>
        <pc:picChg chg="add mod">
          <ac:chgData name="MUHAMMAD ALFIYAN ZULFA" userId="f5d5cb97-d7bc-4fef-a04e-57b790fe7382" providerId="ADAL" clId="{2F3F5D7D-6BDD-4035-B39F-A5931F5E5805}" dt="2022-07-28T16:08:07.099" v="2048"/>
          <ac:picMkLst>
            <pc:docMk/>
            <pc:sldMk cId="33848607" sldId="1127"/>
            <ac:picMk id="75" creationId="{682DEBA0-C357-C376-661D-F583E4732577}"/>
          </ac:picMkLst>
        </pc:picChg>
        <pc:picChg chg="add mod">
          <ac:chgData name="MUHAMMAD ALFIYAN ZULFA" userId="f5d5cb97-d7bc-4fef-a04e-57b790fe7382" providerId="ADAL" clId="{2F3F5D7D-6BDD-4035-B39F-A5931F5E5805}" dt="2022-07-28T16:08:07.099" v="2048"/>
          <ac:picMkLst>
            <pc:docMk/>
            <pc:sldMk cId="33848607" sldId="1127"/>
            <ac:picMk id="76" creationId="{6C7EF85D-C951-16F1-51A6-3860AEC8F99B}"/>
          </ac:picMkLst>
        </pc:picChg>
        <pc:picChg chg="add mod">
          <ac:chgData name="MUHAMMAD ALFIYAN ZULFA" userId="f5d5cb97-d7bc-4fef-a04e-57b790fe7382" providerId="ADAL" clId="{2F3F5D7D-6BDD-4035-B39F-A5931F5E5805}" dt="2022-07-28T16:08:07.099" v="2048"/>
          <ac:picMkLst>
            <pc:docMk/>
            <pc:sldMk cId="33848607" sldId="1127"/>
            <ac:picMk id="77" creationId="{58A87ACC-C85C-A6FF-BC3E-87F51AD570A3}"/>
          </ac:picMkLst>
        </pc:picChg>
        <pc:picChg chg="add mod">
          <ac:chgData name="MUHAMMAD ALFIYAN ZULFA" userId="f5d5cb97-d7bc-4fef-a04e-57b790fe7382" providerId="ADAL" clId="{2F3F5D7D-6BDD-4035-B39F-A5931F5E5805}" dt="2022-07-28T16:08:07.099" v="2048"/>
          <ac:picMkLst>
            <pc:docMk/>
            <pc:sldMk cId="33848607" sldId="1127"/>
            <ac:picMk id="78" creationId="{1A07002F-4CC4-5F95-E878-93617E9D6CBD}"/>
          </ac:picMkLst>
        </pc:picChg>
        <pc:cxnChg chg="mod">
          <ac:chgData name="MUHAMMAD ALFIYAN ZULFA" userId="f5d5cb97-d7bc-4fef-a04e-57b790fe7382" providerId="ADAL" clId="{2F3F5D7D-6BDD-4035-B39F-A5931F5E5805}" dt="2022-07-28T15:40:06.141" v="763"/>
          <ac:cxnSpMkLst>
            <pc:docMk/>
            <pc:sldMk cId="33848607" sldId="1127"/>
            <ac:cxnSpMk id="34" creationId="{F1681880-864D-42AC-AAE9-D252E9425018}"/>
          </ac:cxnSpMkLst>
        </pc:cxnChg>
        <pc:cxnChg chg="mod">
          <ac:chgData name="MUHAMMAD ALFIYAN ZULFA" userId="f5d5cb97-d7bc-4fef-a04e-57b790fe7382" providerId="ADAL" clId="{2F3F5D7D-6BDD-4035-B39F-A5931F5E5805}" dt="2022-07-28T15:40:06.141" v="763"/>
          <ac:cxnSpMkLst>
            <pc:docMk/>
            <pc:sldMk cId="33848607" sldId="1127"/>
            <ac:cxnSpMk id="36" creationId="{B87FD3E8-5F98-447F-8950-B8B9AF9892DD}"/>
          </ac:cxnSpMkLst>
        </pc:cxnChg>
        <pc:cxnChg chg="mod">
          <ac:chgData name="MUHAMMAD ALFIYAN ZULFA" userId="f5d5cb97-d7bc-4fef-a04e-57b790fe7382" providerId="ADAL" clId="{2F3F5D7D-6BDD-4035-B39F-A5931F5E5805}" dt="2022-07-28T15:45:19.538" v="1008" actId="14100"/>
          <ac:cxnSpMkLst>
            <pc:docMk/>
            <pc:sldMk cId="33848607" sldId="1127"/>
            <ac:cxnSpMk id="53" creationId="{B621D41F-2149-4E45-B62C-D1AA45F51E1F}"/>
          </ac:cxnSpMkLst>
        </pc:cxnChg>
        <pc:cxnChg chg="mod">
          <ac:chgData name="MUHAMMAD ALFIYAN ZULFA" userId="f5d5cb97-d7bc-4fef-a04e-57b790fe7382" providerId="ADAL" clId="{2F3F5D7D-6BDD-4035-B39F-A5931F5E5805}" dt="2022-07-28T15:43:01.732" v="850" actId="14100"/>
          <ac:cxnSpMkLst>
            <pc:docMk/>
            <pc:sldMk cId="33848607" sldId="1127"/>
            <ac:cxnSpMk id="55" creationId="{C00DF242-994B-45AC-B1FC-546BC59D0A3E}"/>
          </ac:cxnSpMkLst>
        </pc:cxnChg>
        <pc:cxnChg chg="mod">
          <ac:chgData name="MUHAMMAD ALFIYAN ZULFA" userId="f5d5cb97-d7bc-4fef-a04e-57b790fe7382" providerId="ADAL" clId="{2F3F5D7D-6BDD-4035-B39F-A5931F5E5805}" dt="2022-07-28T15:32:15.288" v="590" actId="164"/>
          <ac:cxnSpMkLst>
            <pc:docMk/>
            <pc:sldMk cId="33848607" sldId="1127"/>
            <ac:cxnSpMk id="61" creationId="{DCDC99AC-8F73-473B-953F-F0BB3A560D72}"/>
          </ac:cxnSpMkLst>
        </pc:cxnChg>
        <pc:cxnChg chg="mod">
          <ac:chgData name="MUHAMMAD ALFIYAN ZULFA" userId="f5d5cb97-d7bc-4fef-a04e-57b790fe7382" providerId="ADAL" clId="{2F3F5D7D-6BDD-4035-B39F-A5931F5E5805}" dt="2022-07-28T15:43:41.030" v="888" actId="14100"/>
          <ac:cxnSpMkLst>
            <pc:docMk/>
            <pc:sldMk cId="33848607" sldId="1127"/>
            <ac:cxnSpMk id="63" creationId="{00497B0E-7DDA-4128-81D9-CA81FA96EE3C}"/>
          </ac:cxnSpMkLst>
        </pc:cxnChg>
        <pc:cxnChg chg="mod">
          <ac:chgData name="MUHAMMAD ALFIYAN ZULFA" userId="f5d5cb97-d7bc-4fef-a04e-57b790fe7382" providerId="ADAL" clId="{2F3F5D7D-6BDD-4035-B39F-A5931F5E5805}" dt="2022-07-28T15:40:48.064" v="774"/>
          <ac:cxnSpMkLst>
            <pc:docMk/>
            <pc:sldMk cId="33848607" sldId="1127"/>
            <ac:cxnSpMk id="70" creationId="{FA195985-3ECD-482E-B89D-D6C1308E9537}"/>
          </ac:cxnSpMkLst>
        </pc:cxnChg>
        <pc:cxnChg chg="add mod">
          <ac:chgData name="MUHAMMAD ALFIYAN ZULFA" userId="f5d5cb97-d7bc-4fef-a04e-57b790fe7382" providerId="ADAL" clId="{2F3F5D7D-6BDD-4035-B39F-A5931F5E5805}" dt="2022-07-28T15:41:56.464" v="824" actId="14100"/>
          <ac:cxnSpMkLst>
            <pc:docMk/>
            <pc:sldMk cId="33848607" sldId="1127"/>
            <ac:cxnSpMk id="73" creationId="{A07DB21B-E899-8D3F-B39D-1FE47FF10E22}"/>
          </ac:cxnSpMkLst>
        </pc:cxnChg>
      </pc:sldChg>
      <pc:sldChg chg="addSp delSp modSp add mod ord modAnim">
        <pc:chgData name="MUHAMMAD ALFIYAN ZULFA" userId="f5d5cb97-d7bc-4fef-a04e-57b790fe7382" providerId="ADAL" clId="{2F3F5D7D-6BDD-4035-B39F-A5931F5E5805}" dt="2022-07-28T16:08:47.106" v="2060" actId="14100"/>
        <pc:sldMkLst>
          <pc:docMk/>
          <pc:sldMk cId="2221005564" sldId="1128"/>
        </pc:sldMkLst>
        <pc:spChg chg="add del mod">
          <ac:chgData name="MUHAMMAD ALFIYAN ZULFA" userId="f5d5cb97-d7bc-4fef-a04e-57b790fe7382" providerId="ADAL" clId="{2F3F5D7D-6BDD-4035-B39F-A5931F5E5805}" dt="2022-07-28T15:51:44.780" v="1119" actId="478"/>
          <ac:spMkLst>
            <pc:docMk/>
            <pc:sldMk cId="2221005564" sldId="1128"/>
            <ac:spMk id="2" creationId="{21F402F7-CC9E-01CF-1FBF-14677C7F29D0}"/>
          </ac:spMkLst>
        </pc:spChg>
        <pc:spChg chg="mod">
          <ac:chgData name="MUHAMMAD ALFIYAN ZULFA" userId="f5d5cb97-d7bc-4fef-a04e-57b790fe7382" providerId="ADAL" clId="{2F3F5D7D-6BDD-4035-B39F-A5931F5E5805}" dt="2022-07-28T15:55:02.362" v="1131" actId="20577"/>
          <ac:spMkLst>
            <pc:docMk/>
            <pc:sldMk cId="2221005564" sldId="1128"/>
            <ac:spMk id="18" creationId="{4B61640D-1285-9C9B-D208-DD4D459A8B21}"/>
          </ac:spMkLst>
        </pc:spChg>
        <pc:spChg chg="del mod">
          <ac:chgData name="MUHAMMAD ALFIYAN ZULFA" userId="f5d5cb97-d7bc-4fef-a04e-57b790fe7382" providerId="ADAL" clId="{2F3F5D7D-6BDD-4035-B39F-A5931F5E5805}" dt="2022-07-28T15:56:06.038" v="1193" actId="478"/>
          <ac:spMkLst>
            <pc:docMk/>
            <pc:sldMk cId="2221005564" sldId="1128"/>
            <ac:spMk id="19" creationId="{A8AA2E57-8945-7294-06A1-B491EA2837A8}"/>
          </ac:spMkLst>
        </pc:spChg>
        <pc:spChg chg="del mod">
          <ac:chgData name="MUHAMMAD ALFIYAN ZULFA" userId="f5d5cb97-d7bc-4fef-a04e-57b790fe7382" providerId="ADAL" clId="{2F3F5D7D-6BDD-4035-B39F-A5931F5E5805}" dt="2022-07-28T15:57:28.938" v="1261" actId="478"/>
          <ac:spMkLst>
            <pc:docMk/>
            <pc:sldMk cId="2221005564" sldId="1128"/>
            <ac:spMk id="20" creationId="{37AF6D1B-11A8-FE06-F943-4DAABBB76B4D}"/>
          </ac:spMkLst>
        </pc:spChg>
        <pc:spChg chg="del mod">
          <ac:chgData name="MUHAMMAD ALFIYAN ZULFA" userId="f5d5cb97-d7bc-4fef-a04e-57b790fe7382" providerId="ADAL" clId="{2F3F5D7D-6BDD-4035-B39F-A5931F5E5805}" dt="2022-07-28T15:57:28.938" v="1261" actId="478"/>
          <ac:spMkLst>
            <pc:docMk/>
            <pc:sldMk cId="2221005564" sldId="1128"/>
            <ac:spMk id="21" creationId="{05643344-BBBB-4C39-4EF6-435518DC56B0}"/>
          </ac:spMkLst>
        </pc:spChg>
        <pc:spChg chg="del mod">
          <ac:chgData name="MUHAMMAD ALFIYAN ZULFA" userId="f5d5cb97-d7bc-4fef-a04e-57b790fe7382" providerId="ADAL" clId="{2F3F5D7D-6BDD-4035-B39F-A5931F5E5805}" dt="2022-07-28T15:57:28.938" v="1261" actId="478"/>
          <ac:spMkLst>
            <pc:docMk/>
            <pc:sldMk cId="2221005564" sldId="1128"/>
            <ac:spMk id="22" creationId="{EE385D8E-DA25-5F5A-F7EC-DAB9390AE662}"/>
          </ac:spMkLst>
        </pc:spChg>
        <pc:spChg chg="del mod">
          <ac:chgData name="MUHAMMAD ALFIYAN ZULFA" userId="f5d5cb97-d7bc-4fef-a04e-57b790fe7382" providerId="ADAL" clId="{2F3F5D7D-6BDD-4035-B39F-A5931F5E5805}" dt="2022-07-28T15:57:28.938" v="1261" actId="478"/>
          <ac:spMkLst>
            <pc:docMk/>
            <pc:sldMk cId="2221005564" sldId="1128"/>
            <ac:spMk id="23" creationId="{1FE24059-EAC9-A3BE-8C62-F7684F4BDD0B}"/>
          </ac:spMkLst>
        </pc:spChg>
        <pc:spChg chg="mod">
          <ac:chgData name="MUHAMMAD ALFIYAN ZULFA" userId="f5d5cb97-d7bc-4fef-a04e-57b790fe7382" providerId="ADAL" clId="{2F3F5D7D-6BDD-4035-B39F-A5931F5E5805}" dt="2022-07-28T15:55:12.033" v="1135" actId="20577"/>
          <ac:spMkLst>
            <pc:docMk/>
            <pc:sldMk cId="2221005564" sldId="1128"/>
            <ac:spMk id="24" creationId="{320A4567-1E86-6A7C-0168-DB2598F4D159}"/>
          </ac:spMkLst>
        </pc:spChg>
        <pc:spChg chg="mod">
          <ac:chgData name="MUHAMMAD ALFIYAN ZULFA" userId="f5d5cb97-d7bc-4fef-a04e-57b790fe7382" providerId="ADAL" clId="{2F3F5D7D-6BDD-4035-B39F-A5931F5E5805}" dt="2022-07-28T15:55:09.233" v="1134" actId="20577"/>
          <ac:spMkLst>
            <pc:docMk/>
            <pc:sldMk cId="2221005564" sldId="1128"/>
            <ac:spMk id="25" creationId="{C59EBB1F-BF7C-860B-B458-097AA543A9F1}"/>
          </ac:spMkLst>
        </pc:spChg>
        <pc:spChg chg="mod">
          <ac:chgData name="MUHAMMAD ALFIYAN ZULFA" userId="f5d5cb97-d7bc-4fef-a04e-57b790fe7382" providerId="ADAL" clId="{2F3F5D7D-6BDD-4035-B39F-A5931F5E5805}" dt="2022-07-28T15:55:07.090" v="1133" actId="20577"/>
          <ac:spMkLst>
            <pc:docMk/>
            <pc:sldMk cId="2221005564" sldId="1128"/>
            <ac:spMk id="26" creationId="{8617A182-AF61-D90C-3F6D-507D4789A6A3}"/>
          </ac:spMkLst>
        </pc:spChg>
        <pc:spChg chg="mod">
          <ac:chgData name="MUHAMMAD ALFIYAN ZULFA" userId="f5d5cb97-d7bc-4fef-a04e-57b790fe7382" providerId="ADAL" clId="{2F3F5D7D-6BDD-4035-B39F-A5931F5E5805}" dt="2022-07-28T15:55:04.821" v="1132" actId="20577"/>
          <ac:spMkLst>
            <pc:docMk/>
            <pc:sldMk cId="2221005564" sldId="1128"/>
            <ac:spMk id="27" creationId="{3A6672D0-54D6-97FD-2940-B882AE8EA309}"/>
          </ac:spMkLst>
        </pc:spChg>
        <pc:spChg chg="add mod">
          <ac:chgData name="MUHAMMAD ALFIYAN ZULFA" userId="f5d5cb97-d7bc-4fef-a04e-57b790fe7382" providerId="ADAL" clId="{2F3F5D7D-6BDD-4035-B39F-A5931F5E5805}" dt="2022-07-28T16:00:06.463" v="1376" actId="20577"/>
          <ac:spMkLst>
            <pc:docMk/>
            <pc:sldMk cId="2221005564" sldId="1128"/>
            <ac:spMk id="28" creationId="{A68AFA75-B0E8-EB53-9BC4-F373E4B8C5E8}"/>
          </ac:spMkLst>
        </pc:spChg>
        <pc:spChg chg="add mod">
          <ac:chgData name="MUHAMMAD ALFIYAN ZULFA" userId="f5d5cb97-d7bc-4fef-a04e-57b790fe7382" providerId="ADAL" clId="{2F3F5D7D-6BDD-4035-B39F-A5931F5E5805}" dt="2022-07-28T16:06:14.772" v="1780" actId="1035"/>
          <ac:spMkLst>
            <pc:docMk/>
            <pc:sldMk cId="2221005564" sldId="1128"/>
            <ac:spMk id="29" creationId="{2E9694D4-C50F-7126-E60C-DD36B6D48363}"/>
          </ac:spMkLst>
        </pc:spChg>
        <pc:spChg chg="add mod">
          <ac:chgData name="MUHAMMAD ALFIYAN ZULFA" userId="f5d5cb97-d7bc-4fef-a04e-57b790fe7382" providerId="ADAL" clId="{2F3F5D7D-6BDD-4035-B39F-A5931F5E5805}" dt="2022-07-28T16:08:34.275" v="2059" actId="1037"/>
          <ac:spMkLst>
            <pc:docMk/>
            <pc:sldMk cId="2221005564" sldId="1128"/>
            <ac:spMk id="30" creationId="{F4266A34-5633-6454-EFFF-64C678B3C621}"/>
          </ac:spMkLst>
        </pc:spChg>
        <pc:spChg chg="add mod">
          <ac:chgData name="MUHAMMAD ALFIYAN ZULFA" userId="f5d5cb97-d7bc-4fef-a04e-57b790fe7382" providerId="ADAL" clId="{2F3F5D7D-6BDD-4035-B39F-A5931F5E5805}" dt="2022-07-28T15:58:37.754" v="1344"/>
          <ac:spMkLst>
            <pc:docMk/>
            <pc:sldMk cId="2221005564" sldId="1128"/>
            <ac:spMk id="32" creationId="{8F5BD6FE-7A0D-DB73-6D53-AC7CE74D83C2}"/>
          </ac:spMkLst>
        </pc:spChg>
        <pc:spChg chg="add mod">
          <ac:chgData name="MUHAMMAD ALFIYAN ZULFA" userId="f5d5cb97-d7bc-4fef-a04e-57b790fe7382" providerId="ADAL" clId="{2F3F5D7D-6BDD-4035-B39F-A5931F5E5805}" dt="2022-07-28T16:00:13.878" v="1379" actId="20577"/>
          <ac:spMkLst>
            <pc:docMk/>
            <pc:sldMk cId="2221005564" sldId="1128"/>
            <ac:spMk id="33" creationId="{8BECB8EA-2262-263B-CCC2-C44DEA196E52}"/>
          </ac:spMkLst>
        </pc:spChg>
        <pc:spChg chg="add mod">
          <ac:chgData name="MUHAMMAD ALFIYAN ZULFA" userId="f5d5cb97-d7bc-4fef-a04e-57b790fe7382" providerId="ADAL" clId="{2F3F5D7D-6BDD-4035-B39F-A5931F5E5805}" dt="2022-07-28T16:04:19.445" v="1622" actId="1076"/>
          <ac:spMkLst>
            <pc:docMk/>
            <pc:sldMk cId="2221005564" sldId="1128"/>
            <ac:spMk id="34" creationId="{0391EE34-DE87-AF61-636F-E92FBA7818E5}"/>
          </ac:spMkLst>
        </pc:spChg>
        <pc:spChg chg="add mod">
          <ac:chgData name="MUHAMMAD ALFIYAN ZULFA" userId="f5d5cb97-d7bc-4fef-a04e-57b790fe7382" providerId="ADAL" clId="{2F3F5D7D-6BDD-4035-B39F-A5931F5E5805}" dt="2022-07-28T16:04:39.922" v="1626" actId="14100"/>
          <ac:spMkLst>
            <pc:docMk/>
            <pc:sldMk cId="2221005564" sldId="1128"/>
            <ac:spMk id="35" creationId="{BACD9579-4EBF-4435-319D-1AB402087269}"/>
          </ac:spMkLst>
        </pc:spChg>
        <pc:spChg chg="add mod">
          <ac:chgData name="MUHAMMAD ALFIYAN ZULFA" userId="f5d5cb97-d7bc-4fef-a04e-57b790fe7382" providerId="ADAL" clId="{2F3F5D7D-6BDD-4035-B39F-A5931F5E5805}" dt="2022-07-28T16:06:04.712" v="1772" actId="1076"/>
          <ac:spMkLst>
            <pc:docMk/>
            <pc:sldMk cId="2221005564" sldId="1128"/>
            <ac:spMk id="36" creationId="{65AA30DF-1E3B-23EC-4411-D613C72A9620}"/>
          </ac:spMkLst>
        </pc:spChg>
        <pc:spChg chg="add mod">
          <ac:chgData name="MUHAMMAD ALFIYAN ZULFA" userId="f5d5cb97-d7bc-4fef-a04e-57b790fe7382" providerId="ADAL" clId="{2F3F5D7D-6BDD-4035-B39F-A5931F5E5805}" dt="2022-07-28T16:08:34.275" v="2059" actId="1037"/>
          <ac:spMkLst>
            <pc:docMk/>
            <pc:sldMk cId="2221005564" sldId="1128"/>
            <ac:spMk id="37" creationId="{CB22ECE0-63E2-F5B3-CB63-EE4AE5C50575}"/>
          </ac:spMkLst>
        </pc:spChg>
        <pc:spChg chg="add mod">
          <ac:chgData name="MUHAMMAD ALFIYAN ZULFA" userId="f5d5cb97-d7bc-4fef-a04e-57b790fe7382" providerId="ADAL" clId="{2F3F5D7D-6BDD-4035-B39F-A5931F5E5805}" dt="2022-07-28T16:08:47.106" v="2060" actId="14100"/>
          <ac:spMkLst>
            <pc:docMk/>
            <pc:sldMk cId="2221005564" sldId="1128"/>
            <ac:spMk id="38" creationId="{E9E96F95-B775-8DE8-6DB7-9EB1578C6C6E}"/>
          </ac:spMkLst>
        </pc:spChg>
        <pc:spChg chg="mod">
          <ac:chgData name="MUHAMMAD ALFIYAN ZULFA" userId="f5d5cb97-d7bc-4fef-a04e-57b790fe7382" providerId="ADAL" clId="{2F3F5D7D-6BDD-4035-B39F-A5931F5E5805}" dt="2022-07-28T16:00:39.910" v="1388" actId="20577"/>
          <ac:spMkLst>
            <pc:docMk/>
            <pc:sldMk cId="2221005564" sldId="1128"/>
            <ac:spMk id="45" creationId="{B26BA901-3C23-C654-DDD9-09EB1EAB3384}"/>
          </ac:spMkLst>
        </pc:spChg>
        <pc:grpChg chg="add mod">
          <ac:chgData name="MUHAMMAD ALFIYAN ZULFA" userId="f5d5cb97-d7bc-4fef-a04e-57b790fe7382" providerId="ADAL" clId="{2F3F5D7D-6BDD-4035-B39F-A5931F5E5805}" dt="2022-07-28T15:54:51.644" v="1129" actId="1076"/>
          <ac:grpSpMkLst>
            <pc:docMk/>
            <pc:sldMk cId="2221005564" sldId="1128"/>
            <ac:grpSpMk id="17" creationId="{E36E7ED4-BA88-291E-B17F-8D9199659ED0}"/>
          </ac:grpSpMkLst>
        </pc:grpChg>
        <pc:graphicFrameChg chg="add mod">
          <ac:chgData name="MUHAMMAD ALFIYAN ZULFA" userId="f5d5cb97-d7bc-4fef-a04e-57b790fe7382" providerId="ADAL" clId="{2F3F5D7D-6BDD-4035-B39F-A5931F5E5805}" dt="2022-07-28T15:57:04.269" v="1248" actId="1076"/>
          <ac:graphicFrameMkLst>
            <pc:docMk/>
            <pc:sldMk cId="2221005564" sldId="1128"/>
            <ac:graphicFrameMk id="16" creationId="{3A9C9BF7-E1F0-0EFD-68EE-D828E325D7E5}"/>
          </ac:graphicFrameMkLst>
        </pc:graphicFrameChg>
        <pc:picChg chg="add del mod">
          <ac:chgData name="MUHAMMAD ALFIYAN ZULFA" userId="f5d5cb97-d7bc-4fef-a04e-57b790fe7382" providerId="ADAL" clId="{2F3F5D7D-6BDD-4035-B39F-A5931F5E5805}" dt="2022-07-28T15:51:44.780" v="1119" actId="478"/>
          <ac:picMkLst>
            <pc:docMk/>
            <pc:sldMk cId="2221005564" sldId="1128"/>
            <ac:picMk id="1026" creationId="{17BCE01A-4042-ED2D-0819-14FF042C9E4D}"/>
          </ac:picMkLst>
        </pc:picChg>
        <pc:picChg chg="add del mod">
          <ac:chgData name="MUHAMMAD ALFIYAN ZULFA" userId="f5d5cb97-d7bc-4fef-a04e-57b790fe7382" providerId="ADAL" clId="{2F3F5D7D-6BDD-4035-B39F-A5931F5E5805}" dt="2022-07-28T15:51:44.780" v="1119" actId="478"/>
          <ac:picMkLst>
            <pc:docMk/>
            <pc:sldMk cId="2221005564" sldId="1128"/>
            <ac:picMk id="1027" creationId="{5EA5CC15-5E25-2641-FF13-9B92A4799CF2}"/>
          </ac:picMkLst>
        </pc:picChg>
      </pc:sldChg>
      <pc:sldChg chg="delSp modSp add mod">
        <pc:chgData name="MUHAMMAD ALFIYAN ZULFA" userId="f5d5cb97-d7bc-4fef-a04e-57b790fe7382" providerId="ADAL" clId="{2F3F5D7D-6BDD-4035-B39F-A5931F5E5805}" dt="2022-07-28T16:40:13.465" v="3481" actId="1076"/>
        <pc:sldMkLst>
          <pc:docMk/>
          <pc:sldMk cId="1337693431" sldId="1129"/>
        </pc:sldMkLst>
        <pc:spChg chg="mod">
          <ac:chgData name="MUHAMMAD ALFIYAN ZULFA" userId="f5d5cb97-d7bc-4fef-a04e-57b790fe7382" providerId="ADAL" clId="{2F3F5D7D-6BDD-4035-B39F-A5931F5E5805}" dt="2022-07-28T16:40:05.352" v="3479" actId="1076"/>
          <ac:spMkLst>
            <pc:docMk/>
            <pc:sldMk cId="1337693431" sldId="1129"/>
            <ac:spMk id="31" creationId="{B06FA3E4-20BE-4C57-8BAF-7EA98FF8509A}"/>
          </ac:spMkLst>
        </pc:spChg>
        <pc:spChg chg="del">
          <ac:chgData name="MUHAMMAD ALFIYAN ZULFA" userId="f5d5cb97-d7bc-4fef-a04e-57b790fe7382" providerId="ADAL" clId="{2F3F5D7D-6BDD-4035-B39F-A5931F5E5805}" dt="2022-07-28T16:39:30.883" v="3461" actId="478"/>
          <ac:spMkLst>
            <pc:docMk/>
            <pc:sldMk cId="1337693431" sldId="1129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2F3F5D7D-6BDD-4035-B39F-A5931F5E5805}" dt="2022-07-28T16:40:13.465" v="3481" actId="1076"/>
          <ac:spMkLst>
            <pc:docMk/>
            <pc:sldMk cId="1337693431" sldId="1129"/>
            <ac:spMk id="53" creationId="{2E4FF13B-0A37-4C25-80C5-8C34F6C42957}"/>
          </ac:spMkLst>
        </pc:spChg>
      </pc:sldChg>
      <pc:sldChg chg="modSp add del mod">
        <pc:chgData name="MUHAMMAD ALFIYAN ZULFA" userId="f5d5cb97-d7bc-4fef-a04e-57b790fe7382" providerId="ADAL" clId="{2F3F5D7D-6BDD-4035-B39F-A5931F5E5805}" dt="2022-07-28T16:29:49.464" v="2588" actId="47"/>
        <pc:sldMkLst>
          <pc:docMk/>
          <pc:sldMk cId="2348612286" sldId="1129"/>
        </pc:sldMkLst>
        <pc:graphicFrameChg chg="mod">
          <ac:chgData name="MUHAMMAD ALFIYAN ZULFA" userId="f5d5cb97-d7bc-4fef-a04e-57b790fe7382" providerId="ADAL" clId="{2F3F5D7D-6BDD-4035-B39F-A5931F5E5805}" dt="2022-07-28T16:28:42.596" v="2574" actId="1076"/>
          <ac:graphicFrameMkLst>
            <pc:docMk/>
            <pc:sldMk cId="2348612286" sldId="1129"/>
            <ac:graphicFrameMk id="2" creationId="{A5F06EB5-24BC-4A4F-A88A-5A937D4531A7}"/>
          </ac:graphicFrameMkLst>
        </pc:graphicFrameChg>
      </pc:sldChg>
      <pc:sldMasterChg chg="delSldLayout">
        <pc:chgData name="MUHAMMAD ALFIYAN ZULFA" userId="f5d5cb97-d7bc-4fef-a04e-57b790fe7382" providerId="ADAL" clId="{2F3F5D7D-6BDD-4035-B39F-A5931F5E5805}" dt="2022-07-28T16:41:53.470" v="3502" actId="47"/>
        <pc:sldMasterMkLst>
          <pc:docMk/>
          <pc:sldMasterMk cId="943112929" sldId="2147483708"/>
        </pc:sldMasterMkLst>
        <pc:sldLayoutChg chg="del">
          <pc:chgData name="MUHAMMAD ALFIYAN ZULFA" userId="f5d5cb97-d7bc-4fef-a04e-57b790fe7382" providerId="ADAL" clId="{2F3F5D7D-6BDD-4035-B39F-A5931F5E5805}" dt="2022-07-28T16:41:53.470" v="3502" actId="47"/>
          <pc:sldLayoutMkLst>
            <pc:docMk/>
            <pc:sldMasterMk cId="943112929" sldId="2147483708"/>
            <pc:sldLayoutMk cId="1146430871" sldId="2147483722"/>
          </pc:sldLayoutMkLst>
        </pc:sldLayoutChg>
        <pc:sldLayoutChg chg="del">
          <pc:chgData name="MUHAMMAD ALFIYAN ZULFA" userId="f5d5cb97-d7bc-4fef-a04e-57b790fe7382" providerId="ADAL" clId="{2F3F5D7D-6BDD-4035-B39F-A5931F5E5805}" dt="2022-07-28T16:41:15.600" v="3489" actId="47"/>
          <pc:sldLayoutMkLst>
            <pc:docMk/>
            <pc:sldMasterMk cId="943112929" sldId="2147483708"/>
            <pc:sldLayoutMk cId="94685600" sldId="2147483724"/>
          </pc:sldLayoutMkLst>
        </pc:sldLayoutChg>
        <pc:sldLayoutChg chg="del">
          <pc:chgData name="MUHAMMAD ALFIYAN ZULFA" userId="f5d5cb97-d7bc-4fef-a04e-57b790fe7382" providerId="ADAL" clId="{2F3F5D7D-6BDD-4035-B39F-A5931F5E5805}" dt="2022-07-28T16:41:15.430" v="3488" actId="47"/>
          <pc:sldLayoutMkLst>
            <pc:docMk/>
            <pc:sldMasterMk cId="943112929" sldId="2147483708"/>
            <pc:sldLayoutMk cId="3339187963" sldId="2147483725"/>
          </pc:sldLayoutMkLst>
        </pc:sldLayoutChg>
      </pc:sldMasterChg>
    </pc:docChg>
  </pc:docChgLst>
  <pc:docChgLst>
    <pc:chgData name="Ahmad Dzikrullah Akbar" userId="328a139b-ca5d-47f1-b3cf-07595b2cb5a4" providerId="ADAL" clId="{1AC676CB-0BCC-451A-9A63-6266956CA037}"/>
    <pc:docChg chg="undo custSel addSld delSld modSld sldOrd modMainMaster">
      <pc:chgData name="Ahmad Dzikrullah Akbar" userId="328a139b-ca5d-47f1-b3cf-07595b2cb5a4" providerId="ADAL" clId="{1AC676CB-0BCC-451A-9A63-6266956CA037}" dt="2022-07-21T15:36:31.106" v="87" actId="478"/>
      <pc:docMkLst>
        <pc:docMk/>
      </pc:docMkLst>
      <pc:sldChg chg="addSp delSp modSp mod setBg">
        <pc:chgData name="Ahmad Dzikrullah Akbar" userId="328a139b-ca5d-47f1-b3cf-07595b2cb5a4" providerId="ADAL" clId="{1AC676CB-0BCC-451A-9A63-6266956CA037}" dt="2022-07-21T15:34:06.592" v="85" actId="1076"/>
        <pc:sldMkLst>
          <pc:docMk/>
          <pc:sldMk cId="398928189" sldId="256"/>
        </pc:sldMkLst>
        <pc:spChg chg="add mod ord">
          <ac:chgData name="Ahmad Dzikrullah Akbar" userId="328a139b-ca5d-47f1-b3cf-07595b2cb5a4" providerId="ADAL" clId="{1AC676CB-0BCC-451A-9A63-6266956CA037}" dt="2022-07-21T13:55:43.293" v="77" actId="1076"/>
          <ac:spMkLst>
            <pc:docMk/>
            <pc:sldMk cId="398928189" sldId="256"/>
            <ac:spMk id="2" creationId="{A5323C84-692A-54C7-98F7-B53DB26A212C}"/>
          </ac:spMkLst>
        </pc:spChg>
        <pc:spChg chg="del topLvl">
          <ac:chgData name="Ahmad Dzikrullah Akbar" userId="328a139b-ca5d-47f1-b3cf-07595b2cb5a4" providerId="ADAL" clId="{1AC676CB-0BCC-451A-9A63-6266956CA037}" dt="2022-07-21T13:39:50.418" v="31" actId="21"/>
          <ac:spMkLst>
            <pc:docMk/>
            <pc:sldMk cId="398928189" sldId="256"/>
            <ac:spMk id="4" creationId="{4741FA20-9461-4E22-94B7-F4D33E269B3E}"/>
          </ac:spMkLst>
        </pc:spChg>
        <pc:spChg chg="del mod topLvl">
          <ac:chgData name="Ahmad Dzikrullah Akbar" userId="328a139b-ca5d-47f1-b3cf-07595b2cb5a4" providerId="ADAL" clId="{1AC676CB-0BCC-451A-9A63-6266956CA037}" dt="2022-07-21T13:52:30.919" v="54" actId="478"/>
          <ac:spMkLst>
            <pc:docMk/>
            <pc:sldMk cId="398928189" sldId="256"/>
            <ac:spMk id="5" creationId="{147EC97D-CAF7-4525-97B2-F2561F917086}"/>
          </ac:spMkLst>
        </pc:spChg>
        <pc:spChg chg="add del">
          <ac:chgData name="Ahmad Dzikrullah Akbar" userId="328a139b-ca5d-47f1-b3cf-07595b2cb5a4" providerId="ADAL" clId="{1AC676CB-0BCC-451A-9A63-6266956CA037}" dt="2022-07-21T13:40:50.950" v="42" actId="11529"/>
          <ac:spMkLst>
            <pc:docMk/>
            <pc:sldMk cId="398928189" sldId="256"/>
            <ac:spMk id="6" creationId="{8E6502A4-0CF1-E389-5AE6-8D0236A330F8}"/>
          </ac:spMkLst>
        </pc:spChg>
        <pc:spChg chg="add">
          <ac:chgData name="Ahmad Dzikrullah Akbar" userId="328a139b-ca5d-47f1-b3cf-07595b2cb5a4" providerId="ADAL" clId="{1AC676CB-0BCC-451A-9A63-6266956CA037}" dt="2022-07-21T13:53:58.085" v="65" actId="11529"/>
          <ac:spMkLst>
            <pc:docMk/>
            <pc:sldMk cId="398928189" sldId="256"/>
            <ac:spMk id="9" creationId="{A816DF9A-4DF1-FBE5-4A01-19722734939D}"/>
          </ac:spMkLst>
        </pc:spChg>
        <pc:spChg chg="del mod">
          <ac:chgData name="Ahmad Dzikrullah Akbar" userId="328a139b-ca5d-47f1-b3cf-07595b2cb5a4" providerId="ADAL" clId="{1AC676CB-0BCC-451A-9A63-6266956CA037}" dt="2022-07-21T13:40:06.509" v="37" actId="478"/>
          <ac:spMkLst>
            <pc:docMk/>
            <pc:sldMk cId="398928189" sldId="256"/>
            <ac:spMk id="10" creationId="{3CA8EDEA-1C17-492A-89EB-9ED57375D821}"/>
          </ac:spMkLst>
        </pc:spChg>
        <pc:spChg chg="del mod">
          <ac:chgData name="Ahmad Dzikrullah Akbar" userId="328a139b-ca5d-47f1-b3cf-07595b2cb5a4" providerId="ADAL" clId="{1AC676CB-0BCC-451A-9A63-6266956CA037}" dt="2022-07-21T13:38:47.030" v="26" actId="478"/>
          <ac:spMkLst>
            <pc:docMk/>
            <pc:sldMk cId="398928189" sldId="256"/>
            <ac:spMk id="14" creationId="{B4873CE0-B751-4DD1-A9B5-1F6C1600E7F2}"/>
          </ac:spMkLst>
        </pc:spChg>
        <pc:spChg chg="del">
          <ac:chgData name="Ahmad Dzikrullah Akbar" userId="328a139b-ca5d-47f1-b3cf-07595b2cb5a4" providerId="ADAL" clId="{1AC676CB-0BCC-451A-9A63-6266956CA037}" dt="2022-07-21T13:34:17.179" v="4" actId="478"/>
          <ac:spMkLst>
            <pc:docMk/>
            <pc:sldMk cId="398928189" sldId="256"/>
            <ac:spMk id="15" creationId="{6A450AD3-3F38-4E4F-B014-BA48641B1011}"/>
          </ac:spMkLst>
        </pc:spChg>
        <pc:spChg chg="mod">
          <ac:chgData name="Ahmad Dzikrullah Akbar" userId="328a139b-ca5d-47f1-b3cf-07595b2cb5a4" providerId="ADAL" clId="{1AC676CB-0BCC-451A-9A63-6266956CA037}" dt="2022-07-21T13:55:59.924" v="81" actId="1076"/>
          <ac:spMkLst>
            <pc:docMk/>
            <pc:sldMk cId="398928189" sldId="256"/>
            <ac:spMk id="16" creationId="{B510ECA4-E311-474C-AF34-DABC45F2001E}"/>
          </ac:spMkLst>
        </pc:spChg>
        <pc:spChg chg="mod">
          <ac:chgData name="Ahmad Dzikrullah Akbar" userId="328a139b-ca5d-47f1-b3cf-07595b2cb5a4" providerId="ADAL" clId="{1AC676CB-0BCC-451A-9A63-6266956CA037}" dt="2022-07-21T13:56:02.811" v="82" actId="1076"/>
          <ac:spMkLst>
            <pc:docMk/>
            <pc:sldMk cId="398928189" sldId="256"/>
            <ac:spMk id="17" creationId="{C1EE91E7-C664-44EC-B991-FF9E9C13487A}"/>
          </ac:spMkLst>
        </pc:spChg>
        <pc:spChg chg="add mod ord">
          <ac:chgData name="Ahmad Dzikrullah Akbar" userId="328a139b-ca5d-47f1-b3cf-07595b2cb5a4" providerId="ADAL" clId="{1AC676CB-0BCC-451A-9A63-6266956CA037}" dt="2022-07-21T13:53:41.014" v="63" actId="1076"/>
          <ac:spMkLst>
            <pc:docMk/>
            <pc:sldMk cId="398928189" sldId="256"/>
            <ac:spMk id="18" creationId="{F209E808-435B-AF46-2630-B4F93667E5FB}"/>
          </ac:spMkLst>
        </pc:spChg>
        <pc:spChg chg="add mod">
          <ac:chgData name="Ahmad Dzikrullah Akbar" userId="328a139b-ca5d-47f1-b3cf-07595b2cb5a4" providerId="ADAL" clId="{1AC676CB-0BCC-451A-9A63-6266956CA037}" dt="2022-07-21T15:34:06.592" v="85" actId="1076"/>
          <ac:spMkLst>
            <pc:docMk/>
            <pc:sldMk cId="398928189" sldId="256"/>
            <ac:spMk id="20" creationId="{F8F200C9-2120-DC47-E86B-4564F751F0C4}"/>
          </ac:spMkLst>
        </pc:spChg>
        <pc:spChg chg="mod">
          <ac:chgData name="Ahmad Dzikrullah Akbar" userId="328a139b-ca5d-47f1-b3cf-07595b2cb5a4" providerId="ADAL" clId="{1AC676CB-0BCC-451A-9A63-6266956CA037}" dt="2022-07-21T13:56:09.970" v="84" actId="20577"/>
          <ac:spMkLst>
            <pc:docMk/>
            <pc:sldMk cId="398928189" sldId="256"/>
            <ac:spMk id="29" creationId="{CDB2C072-59F5-4157-8F13-DD432B3771F2}"/>
          </ac:spMkLst>
        </pc:spChg>
        <pc:grpChg chg="del mod">
          <ac:chgData name="Ahmad Dzikrullah Akbar" userId="328a139b-ca5d-47f1-b3cf-07595b2cb5a4" providerId="ADAL" clId="{1AC676CB-0BCC-451A-9A63-6266956CA037}" dt="2022-07-21T13:39:50.418" v="31" actId="21"/>
          <ac:grpSpMkLst>
            <pc:docMk/>
            <pc:sldMk cId="398928189" sldId="256"/>
            <ac:grpSpMk id="7" creationId="{80EBAE82-649F-4325-B405-E08426E04983}"/>
          </ac:grpSpMkLst>
        </pc:grpChg>
        <pc:picChg chg="mod">
          <ac:chgData name="Ahmad Dzikrullah Akbar" userId="328a139b-ca5d-47f1-b3cf-07595b2cb5a4" providerId="ADAL" clId="{1AC676CB-0BCC-451A-9A63-6266956CA037}" dt="2022-07-21T13:53:45.389" v="64" actId="1076"/>
          <ac:picMkLst>
            <pc:docMk/>
            <pc:sldMk cId="398928189" sldId="256"/>
            <ac:picMk id="3" creationId="{DC95B0CA-6C69-04C7-BB8D-73E87F83A2C9}"/>
          </ac:picMkLst>
        </pc:picChg>
        <pc:picChg chg="mod">
          <ac:chgData name="Ahmad Dzikrullah Akbar" userId="328a139b-ca5d-47f1-b3cf-07595b2cb5a4" providerId="ADAL" clId="{1AC676CB-0BCC-451A-9A63-6266956CA037}" dt="2022-07-21T13:53:45.389" v="64" actId="1076"/>
          <ac:picMkLst>
            <pc:docMk/>
            <pc:sldMk cId="398928189" sldId="256"/>
            <ac:picMk id="8" creationId="{6BAD68C4-27D4-B072-20AD-2F4BF10777AA}"/>
          </ac:picMkLst>
        </pc:picChg>
        <pc:picChg chg="mod">
          <ac:chgData name="Ahmad Dzikrullah Akbar" userId="328a139b-ca5d-47f1-b3cf-07595b2cb5a4" providerId="ADAL" clId="{1AC676CB-0BCC-451A-9A63-6266956CA037}" dt="2022-07-21T13:55:34.296" v="75" actId="1076"/>
          <ac:picMkLst>
            <pc:docMk/>
            <pc:sldMk cId="398928189" sldId="256"/>
            <ac:picMk id="11" creationId="{AA51E3C9-28F4-4923-8879-2FFFDAC5AC97}"/>
          </ac:picMkLst>
        </pc:picChg>
        <pc:picChg chg="mod">
          <ac:chgData name="Ahmad Dzikrullah Akbar" userId="328a139b-ca5d-47f1-b3cf-07595b2cb5a4" providerId="ADAL" clId="{1AC676CB-0BCC-451A-9A63-6266956CA037}" dt="2022-07-21T13:55:39.647" v="76" actId="1076"/>
          <ac:picMkLst>
            <pc:docMk/>
            <pc:sldMk cId="398928189" sldId="256"/>
            <ac:picMk id="19" creationId="{F809C126-0394-CEA2-BBCA-DE3144BFBBBE}"/>
          </ac:picMkLst>
        </pc:picChg>
        <pc:picChg chg="add del">
          <ac:chgData name="Ahmad Dzikrullah Akbar" userId="328a139b-ca5d-47f1-b3cf-07595b2cb5a4" providerId="ADAL" clId="{1AC676CB-0BCC-451A-9A63-6266956CA037}" dt="2022-07-21T13:40:20.581" v="40" actId="478"/>
          <ac:picMkLst>
            <pc:docMk/>
            <pc:sldMk cId="398928189" sldId="256"/>
            <ac:picMk id="1028" creationId="{4953F17C-A983-4D3A-8AEC-5AB714FB4324}"/>
          </ac:picMkLst>
        </pc:picChg>
      </pc:sldChg>
      <pc:sldChg chg="del">
        <pc:chgData name="Ahmad Dzikrullah Akbar" userId="328a139b-ca5d-47f1-b3cf-07595b2cb5a4" providerId="ADAL" clId="{1AC676CB-0BCC-451A-9A63-6266956CA037}" dt="2022-07-21T13:50:47.852" v="48" actId="47"/>
        <pc:sldMkLst>
          <pc:docMk/>
          <pc:sldMk cId="2694959970" sldId="259"/>
        </pc:sldMkLst>
      </pc:sldChg>
      <pc:sldChg chg="del">
        <pc:chgData name="Ahmad Dzikrullah Akbar" userId="328a139b-ca5d-47f1-b3cf-07595b2cb5a4" providerId="ADAL" clId="{1AC676CB-0BCC-451A-9A63-6266956CA037}" dt="2022-07-21T13:51:47.875" v="49" actId="47"/>
        <pc:sldMkLst>
          <pc:docMk/>
          <pc:sldMk cId="3362151643" sldId="323"/>
        </pc:sldMkLst>
      </pc:sldChg>
      <pc:sldChg chg="delSp mod ord">
        <pc:chgData name="Ahmad Dzikrullah Akbar" userId="328a139b-ca5d-47f1-b3cf-07595b2cb5a4" providerId="ADAL" clId="{1AC676CB-0BCC-451A-9A63-6266956CA037}" dt="2022-07-21T15:36:31.106" v="87" actId="478"/>
        <pc:sldMkLst>
          <pc:docMk/>
          <pc:sldMk cId="4280683151" sldId="324"/>
        </pc:sldMkLst>
        <pc:spChg chg="del">
          <ac:chgData name="Ahmad Dzikrullah Akbar" userId="328a139b-ca5d-47f1-b3cf-07595b2cb5a4" providerId="ADAL" clId="{1AC676CB-0BCC-451A-9A63-6266956CA037}" dt="2022-07-21T15:36:31.106" v="87" actId="478"/>
          <ac:spMkLst>
            <pc:docMk/>
            <pc:sldMk cId="4280683151" sldId="324"/>
            <ac:spMk id="11" creationId="{35797ED9-AE03-42FC-AF28-897B818E69BF}"/>
          </ac:spMkLst>
        </pc:spChg>
        <pc:grpChg chg="del">
          <ac:chgData name="Ahmad Dzikrullah Akbar" userId="328a139b-ca5d-47f1-b3cf-07595b2cb5a4" providerId="ADAL" clId="{1AC676CB-0BCC-451A-9A63-6266956CA037}" dt="2022-07-21T15:36:25.451" v="86" actId="478"/>
          <ac:grpSpMkLst>
            <pc:docMk/>
            <pc:sldMk cId="4280683151" sldId="324"/>
            <ac:grpSpMk id="57" creationId="{3E63F07B-6E7D-4E8E-1015-CD73C1151EAB}"/>
          </ac:grpSpMkLst>
        </pc:grpChg>
      </pc:sldChg>
      <pc:sldChg chg="del">
        <pc:chgData name="Ahmad Dzikrullah Akbar" userId="328a139b-ca5d-47f1-b3cf-07595b2cb5a4" providerId="ADAL" clId="{1AC676CB-0BCC-451A-9A63-6266956CA037}" dt="2022-07-21T13:51:55.441" v="50" actId="47"/>
        <pc:sldMkLst>
          <pc:docMk/>
          <pc:sldMk cId="2639784118" sldId="327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765536634" sldId="1079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323864179" sldId="1080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851953419" sldId="1081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957433294" sldId="1082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25885169" sldId="1083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170115288" sldId="1084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2967508795" sldId="1086"/>
        </pc:sldMkLst>
      </pc:sldChg>
      <pc:sldChg chg="del">
        <pc:chgData name="Ahmad Dzikrullah Akbar" userId="328a139b-ca5d-47f1-b3cf-07595b2cb5a4" providerId="ADAL" clId="{1AC676CB-0BCC-451A-9A63-6266956CA037}" dt="2022-07-21T13:33:51.244" v="2" actId="47"/>
        <pc:sldMkLst>
          <pc:docMk/>
          <pc:sldMk cId="4261496746" sldId="1087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1116534103" sldId="1088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1955901349" sldId="1089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1158957367" sldId="1090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3012733381" sldId="1091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1125472552" sldId="1092"/>
        </pc:sldMkLst>
      </pc:sldChg>
      <pc:sldChg chg="del">
        <pc:chgData name="Ahmad Dzikrullah Akbar" userId="328a139b-ca5d-47f1-b3cf-07595b2cb5a4" providerId="ADAL" clId="{1AC676CB-0BCC-451A-9A63-6266956CA037}" dt="2022-07-21T13:33:41.695" v="1" actId="47"/>
        <pc:sldMkLst>
          <pc:docMk/>
          <pc:sldMk cId="3639649765" sldId="1093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873440080" sldId="1094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359647166" sldId="1095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862461849" sldId="1096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3463568755" sldId="1097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829180731" sldId="1098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597654501" sldId="1099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968181283" sldId="1100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3761932651" sldId="1101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1729773616" sldId="1102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1233714206" sldId="1103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2812373660" sldId="1104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1213277053" sldId="1105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1265795516" sldId="1106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864656789" sldId="1107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4144387248" sldId="1108"/>
        </pc:sldMkLst>
      </pc:sldChg>
      <pc:sldChg chg="del">
        <pc:chgData name="Ahmad Dzikrullah Akbar" userId="328a139b-ca5d-47f1-b3cf-07595b2cb5a4" providerId="ADAL" clId="{1AC676CB-0BCC-451A-9A63-6266956CA037}" dt="2022-07-21T13:32:47.096" v="0" actId="47"/>
        <pc:sldMkLst>
          <pc:docMk/>
          <pc:sldMk cId="1998247586" sldId="1109"/>
        </pc:sldMkLst>
      </pc:sldChg>
      <pc:sldChg chg="modSp mod">
        <pc:chgData name="Ahmad Dzikrullah Akbar" userId="328a139b-ca5d-47f1-b3cf-07595b2cb5a4" providerId="ADAL" clId="{1AC676CB-0BCC-451A-9A63-6266956CA037}" dt="2022-07-21T13:53:31.213" v="62" actId="1076"/>
        <pc:sldMkLst>
          <pc:docMk/>
          <pc:sldMk cId="1600058167" sldId="1113"/>
        </pc:sldMkLst>
        <pc:grpChg chg="mod">
          <ac:chgData name="Ahmad Dzikrullah Akbar" userId="328a139b-ca5d-47f1-b3cf-07595b2cb5a4" providerId="ADAL" clId="{1AC676CB-0BCC-451A-9A63-6266956CA037}" dt="2022-07-21T13:53:31.213" v="62" actId="1076"/>
          <ac:grpSpMkLst>
            <pc:docMk/>
            <pc:sldMk cId="1600058167" sldId="1113"/>
            <ac:grpSpMk id="43" creationId="{90EE7323-8999-4F53-A821-346130D10D62}"/>
          </ac:grpSpMkLst>
        </pc:grpChg>
      </pc:sldChg>
      <pc:sldChg chg="add del">
        <pc:chgData name="Ahmad Dzikrullah Akbar" userId="328a139b-ca5d-47f1-b3cf-07595b2cb5a4" providerId="ADAL" clId="{1AC676CB-0BCC-451A-9A63-6266956CA037}" dt="2022-07-21T13:52:47.444" v="56" actId="2890"/>
        <pc:sldMkLst>
          <pc:docMk/>
          <pc:sldMk cId="1465725821" sldId="1125"/>
        </pc:sldMkLst>
      </pc:sldChg>
      <pc:sldMasterChg chg="setBg modSldLayout">
        <pc:chgData name="Ahmad Dzikrullah Akbar" userId="328a139b-ca5d-47f1-b3cf-07595b2cb5a4" providerId="ADAL" clId="{1AC676CB-0BCC-451A-9A63-6266956CA037}" dt="2022-07-21T13:53:04.972" v="58"/>
        <pc:sldMasterMkLst>
          <pc:docMk/>
          <pc:sldMasterMk cId="3750705128" sldId="2147483648"/>
        </pc:sldMasterMkLst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1825823490" sldId="2147483649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1552887901" sldId="2147483650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3428799623" sldId="2147483651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54788665" sldId="2147483652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940269552" sldId="2147483653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099116884" sldId="2147483654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882700823" sldId="2147483655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850662665" sldId="2147483656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516837847" sldId="2147483657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539541010" sldId="2147483658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3796672701" sldId="2147483659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81709697" sldId="2147483660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494762235" sldId="2147483661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223615280" sldId="2147483662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840870626" sldId="2147483663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3699486408" sldId="2147483664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3622991550" sldId="2147483665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3065335020" sldId="2147483666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3631171319" sldId="2147483667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1918953637" sldId="2147483668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2433793388" sldId="2147483669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943112929" sldId="2147483708"/>
            <pc:sldLayoutMk cId="87716017" sldId="2147483670"/>
          </pc:sldLayoutMkLst>
        </pc:sldLayoutChg>
        <pc:sldLayoutChg chg="setBg">
          <pc:chgData name="Ahmad Dzikrullah Akbar" userId="328a139b-ca5d-47f1-b3cf-07595b2cb5a4" providerId="ADAL" clId="{1AC676CB-0BCC-451A-9A63-6266956CA037}" dt="2022-07-21T13:53:04.972" v="58"/>
          <pc:sldLayoutMkLst>
            <pc:docMk/>
            <pc:sldMasterMk cId="3750705128" sldId="2147483648"/>
            <pc:sldLayoutMk cId="656603191" sldId="2147483671"/>
          </pc:sldLayoutMkLst>
        </pc:sldLayoutChg>
      </pc:sldMasterChg>
      <pc:sldMasterChg chg="addSp modTransition modSldLayout">
        <pc:chgData name="Ahmad Dzikrullah Akbar" userId="328a139b-ca5d-47f1-b3cf-07595b2cb5a4" providerId="ADAL" clId="{1AC676CB-0BCC-451A-9A63-6266956CA037}" dt="2022-07-21T13:53:11.030" v="59"/>
        <pc:sldMasterMkLst>
          <pc:docMk/>
          <pc:sldMasterMk cId="761776937" sldId="2147483672"/>
        </pc:sldMasterMkLst>
        <pc:spChg chg="add">
          <ac:chgData name="Ahmad Dzikrullah Akbar" userId="328a139b-ca5d-47f1-b3cf-07595b2cb5a4" providerId="ADAL" clId="{1AC676CB-0BCC-451A-9A63-6266956CA037}" dt="2022-07-21T13:53:11.030" v="59"/>
          <ac:spMkLst>
            <pc:docMk/>
            <pc:sldMasterMk cId="761776937" sldId="2147483672"/>
            <ac:spMk id="10" creationId="{593F0D0D-A965-2E71-D483-A1228E0A6A00}"/>
          </ac:spMkLst>
        </pc:spChg>
        <pc:grpChg chg="add">
          <ac:chgData name="Ahmad Dzikrullah Akbar" userId="328a139b-ca5d-47f1-b3cf-07595b2cb5a4" providerId="ADAL" clId="{1AC676CB-0BCC-451A-9A63-6266956CA037}" dt="2022-07-21T13:53:11.030" v="59"/>
          <ac:grpSpMkLst>
            <pc:docMk/>
            <pc:sldMasterMk cId="761776937" sldId="2147483672"/>
            <ac:grpSpMk id="7" creationId="{B250ABB9-6CBA-9708-903F-1FAD1E36B9E3}"/>
          </ac:grpSpMkLst>
        </pc:grp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987485863" sldId="2147483673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404073843" sldId="2147483674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867879950" sldId="2147483675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314780255" sldId="2147483676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3735242667" sldId="2147483677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1525278398" sldId="2147483678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1489528956" sldId="2147483679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008597580" sldId="2147483680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2868201874" sldId="2147483681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1307716755" sldId="2147483682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1.030" v="59"/>
          <pc:sldLayoutMkLst>
            <pc:docMk/>
            <pc:sldMasterMk cId="761776937" sldId="2147483672"/>
            <pc:sldLayoutMk cId="682428525" sldId="2147483683"/>
          </pc:sldLayoutMkLst>
        </pc:sldLayoutChg>
      </pc:sldMasterChg>
      <pc:sldMasterChg chg="addSp modTransition modSldLayout">
        <pc:chgData name="Ahmad Dzikrullah Akbar" userId="328a139b-ca5d-47f1-b3cf-07595b2cb5a4" providerId="ADAL" clId="{1AC676CB-0BCC-451A-9A63-6266956CA037}" dt="2022-07-21T13:53:13.565" v="60"/>
        <pc:sldMasterMkLst>
          <pc:docMk/>
          <pc:sldMasterMk cId="1986143888" sldId="2147483690"/>
        </pc:sldMasterMkLst>
        <pc:spChg chg="add">
          <ac:chgData name="Ahmad Dzikrullah Akbar" userId="328a139b-ca5d-47f1-b3cf-07595b2cb5a4" providerId="ADAL" clId="{1AC676CB-0BCC-451A-9A63-6266956CA037}" dt="2022-07-21T13:53:13.565" v="60"/>
          <ac:spMkLst>
            <pc:docMk/>
            <pc:sldMasterMk cId="1986143888" sldId="2147483690"/>
            <ac:spMk id="10" creationId="{4487976B-FFCA-F683-AA3B-C800299A8F30}"/>
          </ac:spMkLst>
        </pc:spChg>
        <pc:grpChg chg="add">
          <ac:chgData name="Ahmad Dzikrullah Akbar" userId="328a139b-ca5d-47f1-b3cf-07595b2cb5a4" providerId="ADAL" clId="{1AC676CB-0BCC-451A-9A63-6266956CA037}" dt="2022-07-21T13:53:13.565" v="60"/>
          <ac:grpSpMkLst>
            <pc:docMk/>
            <pc:sldMasterMk cId="1986143888" sldId="2147483690"/>
            <ac:grpSpMk id="7" creationId="{4B5CD59A-6308-4336-8D05-BF0D53B610F7}"/>
          </ac:grpSpMkLst>
        </pc:grp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1573321264" sldId="2147483691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768550577" sldId="2147483692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1357559059" sldId="2147483693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1987572002" sldId="2147483694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3578444357" sldId="2147483695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1353011116" sldId="2147483696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854818835" sldId="2147483697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2430050487" sldId="2147483698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3699977741" sldId="2147483699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2123982142" sldId="2147483700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3.565" v="60"/>
          <pc:sldLayoutMkLst>
            <pc:docMk/>
            <pc:sldMasterMk cId="1986143888" sldId="2147483690"/>
            <pc:sldLayoutMk cId="167176907" sldId="2147483701"/>
          </pc:sldLayoutMkLst>
        </pc:sldLayoutChg>
      </pc:sldMasterChg>
      <pc:sldMasterChg chg="addSp modTransition modSldLayout">
        <pc:chgData name="Ahmad Dzikrullah Akbar" userId="328a139b-ca5d-47f1-b3cf-07595b2cb5a4" providerId="ADAL" clId="{1AC676CB-0BCC-451A-9A63-6266956CA037}" dt="2022-07-21T13:53:16.619" v="61"/>
        <pc:sldMasterMkLst>
          <pc:docMk/>
          <pc:sldMasterMk cId="943112929" sldId="2147483708"/>
        </pc:sldMasterMkLst>
        <pc:spChg chg="add">
          <ac:chgData name="Ahmad Dzikrullah Akbar" userId="328a139b-ca5d-47f1-b3cf-07595b2cb5a4" providerId="ADAL" clId="{1AC676CB-0BCC-451A-9A63-6266956CA037}" dt="2022-07-21T13:53:16.619" v="61"/>
          <ac:spMkLst>
            <pc:docMk/>
            <pc:sldMasterMk cId="943112929" sldId="2147483708"/>
            <ac:spMk id="10" creationId="{AEEA6103-4649-5089-2C2D-371E7B896410}"/>
          </ac:spMkLst>
        </pc:spChg>
        <pc:grpChg chg="add">
          <ac:chgData name="Ahmad Dzikrullah Akbar" userId="328a139b-ca5d-47f1-b3cf-07595b2cb5a4" providerId="ADAL" clId="{1AC676CB-0BCC-451A-9A63-6266956CA037}" dt="2022-07-21T13:53:16.619" v="61"/>
          <ac:grpSpMkLst>
            <pc:docMk/>
            <pc:sldMasterMk cId="943112929" sldId="2147483708"/>
            <ac:grpSpMk id="7" creationId="{806E9E7E-A8ED-A572-6FCE-C51833080A0D}"/>
          </ac:grpSpMkLst>
        </pc:grp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213981548" sldId="2147483709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457732725" sldId="2147483710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3748709809" sldId="2147483711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1131223597" sldId="2147483712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1566538120" sldId="2147483713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234798579" sldId="2147483714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905983568" sldId="2147483715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3198169645" sldId="2147483716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2621004664" sldId="2147483717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591930227" sldId="2147483718"/>
          </pc:sldLayoutMkLst>
        </pc:sldLayoutChg>
        <pc:sldLayoutChg chg="modTransition">
          <pc:chgData name="Ahmad Dzikrullah Akbar" userId="328a139b-ca5d-47f1-b3cf-07595b2cb5a4" providerId="ADAL" clId="{1AC676CB-0BCC-451A-9A63-6266956CA037}" dt="2022-07-21T13:53:16.619" v="61"/>
          <pc:sldLayoutMkLst>
            <pc:docMk/>
            <pc:sldMasterMk cId="943112929" sldId="2147483708"/>
            <pc:sldLayoutMk cId="3234063129" sldId="2147483719"/>
          </pc:sldLayoutMkLst>
        </pc:sldLayoutChg>
      </pc:sldMasterChg>
    </pc:docChg>
  </pc:docChgLst>
  <pc:docChgLst>
    <pc:chgData name="MUHAMMAD ALFIYAN ZULFA" userId="f5d5cb97-d7bc-4fef-a04e-57b790fe7382" providerId="ADAL" clId="{38E3F55F-66BD-4398-BF1E-E91904B207B9}"/>
    <pc:docChg chg="undo redo custSel addSld delSld modSld sldOrd">
      <pc:chgData name="MUHAMMAD ALFIYAN ZULFA" userId="f5d5cb97-d7bc-4fef-a04e-57b790fe7382" providerId="ADAL" clId="{38E3F55F-66BD-4398-BF1E-E91904B207B9}" dt="2022-07-20T16:19:46.149" v="3481" actId="20577"/>
      <pc:docMkLst>
        <pc:docMk/>
      </pc:docMkLst>
      <pc:sldChg chg="addSp delSp modSp mod">
        <pc:chgData name="MUHAMMAD ALFIYAN ZULFA" userId="f5d5cb97-d7bc-4fef-a04e-57b790fe7382" providerId="ADAL" clId="{38E3F55F-66BD-4398-BF1E-E91904B207B9}" dt="2022-07-20T15:53:16.540" v="1129" actId="1038"/>
        <pc:sldMkLst>
          <pc:docMk/>
          <pc:sldMk cId="398928189" sldId="256"/>
        </pc:sldMkLst>
        <pc:spChg chg="mod">
          <ac:chgData name="MUHAMMAD ALFIYAN ZULFA" userId="f5d5cb97-d7bc-4fef-a04e-57b790fe7382" providerId="ADAL" clId="{38E3F55F-66BD-4398-BF1E-E91904B207B9}" dt="2022-07-20T15:30:29.691" v="173" actId="14100"/>
          <ac:spMkLst>
            <pc:docMk/>
            <pc:sldMk cId="398928189" sldId="256"/>
            <ac:spMk id="4" creationId="{4741FA20-9461-4E22-94B7-F4D33E269B3E}"/>
          </ac:spMkLst>
        </pc:spChg>
        <pc:spChg chg="mod">
          <ac:chgData name="MUHAMMAD ALFIYAN ZULFA" userId="f5d5cb97-d7bc-4fef-a04e-57b790fe7382" providerId="ADAL" clId="{38E3F55F-66BD-4398-BF1E-E91904B207B9}" dt="2022-07-20T15:48:46.940" v="985" actId="1076"/>
          <ac:spMkLst>
            <pc:docMk/>
            <pc:sldMk cId="398928189" sldId="256"/>
            <ac:spMk id="10" creationId="{3CA8EDEA-1C17-492A-89EB-9ED57375D821}"/>
          </ac:spMkLst>
        </pc:spChg>
        <pc:spChg chg="mod">
          <ac:chgData name="MUHAMMAD ALFIYAN ZULFA" userId="f5d5cb97-d7bc-4fef-a04e-57b790fe7382" providerId="ADAL" clId="{38E3F55F-66BD-4398-BF1E-E91904B207B9}" dt="2022-07-20T15:51:30.418" v="1079" actId="207"/>
          <ac:spMkLst>
            <pc:docMk/>
            <pc:sldMk cId="398928189" sldId="256"/>
            <ac:spMk id="14" creationId="{B4873CE0-B751-4DD1-A9B5-1F6C1600E7F2}"/>
          </ac:spMkLst>
        </pc:spChg>
        <pc:spChg chg="mod">
          <ac:chgData name="MUHAMMAD ALFIYAN ZULFA" userId="f5d5cb97-d7bc-4fef-a04e-57b790fe7382" providerId="ADAL" clId="{38E3F55F-66BD-4398-BF1E-E91904B207B9}" dt="2022-07-20T15:52:57.441" v="1126" actId="1038"/>
          <ac:spMkLst>
            <pc:docMk/>
            <pc:sldMk cId="398928189" sldId="256"/>
            <ac:spMk id="15" creationId="{6A450AD3-3F38-4E4F-B014-BA48641B1011}"/>
          </ac:spMkLst>
        </pc:spChg>
        <pc:spChg chg="mod">
          <ac:chgData name="MUHAMMAD ALFIYAN ZULFA" userId="f5d5cb97-d7bc-4fef-a04e-57b790fe7382" providerId="ADAL" clId="{38E3F55F-66BD-4398-BF1E-E91904B207B9}" dt="2022-07-20T15:31:45.933" v="252" actId="20577"/>
          <ac:spMkLst>
            <pc:docMk/>
            <pc:sldMk cId="398928189" sldId="256"/>
            <ac:spMk id="16" creationId="{B510ECA4-E311-474C-AF34-DABC45F2001E}"/>
          </ac:spMkLst>
        </pc:spChg>
        <pc:spChg chg="mod">
          <ac:chgData name="MUHAMMAD ALFIYAN ZULFA" userId="f5d5cb97-d7bc-4fef-a04e-57b790fe7382" providerId="ADAL" clId="{38E3F55F-66BD-4398-BF1E-E91904B207B9}" dt="2022-07-20T15:31:22.146" v="212" actId="1036"/>
          <ac:spMkLst>
            <pc:docMk/>
            <pc:sldMk cId="398928189" sldId="256"/>
            <ac:spMk id="17" creationId="{C1EE91E7-C664-44EC-B991-FF9E9C13487A}"/>
          </ac:spMkLst>
        </pc:spChg>
        <pc:spChg chg="mod">
          <ac:chgData name="MUHAMMAD ALFIYAN ZULFA" userId="f5d5cb97-d7bc-4fef-a04e-57b790fe7382" providerId="ADAL" clId="{38E3F55F-66BD-4398-BF1E-E91904B207B9}" dt="2022-07-20T15:31:22.146" v="212" actId="1036"/>
          <ac:spMkLst>
            <pc:docMk/>
            <pc:sldMk cId="398928189" sldId="256"/>
            <ac:spMk id="29" creationId="{CDB2C072-59F5-4157-8F13-DD432B3771F2}"/>
          </ac:spMkLst>
        </pc:spChg>
        <pc:grpChg chg="mod">
          <ac:chgData name="MUHAMMAD ALFIYAN ZULFA" userId="f5d5cb97-d7bc-4fef-a04e-57b790fe7382" providerId="ADAL" clId="{38E3F55F-66BD-4398-BF1E-E91904B207B9}" dt="2022-07-20T15:31:22.146" v="212" actId="1036"/>
          <ac:grpSpMkLst>
            <pc:docMk/>
            <pc:sldMk cId="398928189" sldId="256"/>
            <ac:grpSpMk id="7" creationId="{80EBAE82-649F-4325-B405-E08426E04983}"/>
          </ac:grpSpMkLst>
        </pc:grpChg>
        <pc:picChg chg="add mod">
          <ac:chgData name="MUHAMMAD ALFIYAN ZULFA" userId="f5d5cb97-d7bc-4fef-a04e-57b790fe7382" providerId="ADAL" clId="{38E3F55F-66BD-4398-BF1E-E91904B207B9}" dt="2022-07-20T15:50:09.995" v="1010" actId="1037"/>
          <ac:picMkLst>
            <pc:docMk/>
            <pc:sldMk cId="398928189" sldId="256"/>
            <ac:picMk id="3" creationId="{DC95B0CA-6C69-04C7-BB8D-73E87F83A2C9}"/>
          </ac:picMkLst>
        </pc:picChg>
        <pc:picChg chg="add mod">
          <ac:chgData name="MUHAMMAD ALFIYAN ZULFA" userId="f5d5cb97-d7bc-4fef-a04e-57b790fe7382" providerId="ADAL" clId="{38E3F55F-66BD-4398-BF1E-E91904B207B9}" dt="2022-07-20T15:51:23.135" v="1078" actId="1038"/>
          <ac:picMkLst>
            <pc:docMk/>
            <pc:sldMk cId="398928189" sldId="256"/>
            <ac:picMk id="8" creationId="{6BAD68C4-27D4-B072-20AD-2F4BF10777AA}"/>
          </ac:picMkLst>
        </pc:picChg>
        <pc:picChg chg="mod">
          <ac:chgData name="MUHAMMAD ALFIYAN ZULFA" userId="f5d5cb97-d7bc-4fef-a04e-57b790fe7382" providerId="ADAL" clId="{38E3F55F-66BD-4398-BF1E-E91904B207B9}" dt="2022-07-20T15:53:16.540" v="1129" actId="1038"/>
          <ac:picMkLst>
            <pc:docMk/>
            <pc:sldMk cId="398928189" sldId="256"/>
            <ac:picMk id="11" creationId="{AA51E3C9-28F4-4923-8879-2FFFDAC5AC97}"/>
          </ac:picMkLst>
        </pc:picChg>
        <pc:picChg chg="add del mod">
          <ac:chgData name="MUHAMMAD ALFIYAN ZULFA" userId="f5d5cb97-d7bc-4fef-a04e-57b790fe7382" providerId="ADAL" clId="{38E3F55F-66BD-4398-BF1E-E91904B207B9}" dt="2022-07-20T15:49:04.724" v="991" actId="478"/>
          <ac:picMkLst>
            <pc:docMk/>
            <pc:sldMk cId="398928189" sldId="256"/>
            <ac:picMk id="12" creationId="{FCA3510D-2E4D-2B83-3A6E-A3B4CCAA0718}"/>
          </ac:picMkLst>
        </pc:picChg>
        <pc:picChg chg="del">
          <ac:chgData name="MUHAMMAD ALFIYAN ZULFA" userId="f5d5cb97-d7bc-4fef-a04e-57b790fe7382" providerId="ADAL" clId="{38E3F55F-66BD-4398-BF1E-E91904B207B9}" dt="2022-07-20T15:51:38.843" v="1081" actId="478"/>
          <ac:picMkLst>
            <pc:docMk/>
            <pc:sldMk cId="398928189" sldId="256"/>
            <ac:picMk id="13" creationId="{724E7580-1515-40DD-ACA4-F5764811F8DB}"/>
          </ac:picMkLst>
        </pc:picChg>
        <pc:picChg chg="add mod">
          <ac:chgData name="MUHAMMAD ALFIYAN ZULFA" userId="f5d5cb97-d7bc-4fef-a04e-57b790fe7382" providerId="ADAL" clId="{38E3F55F-66BD-4398-BF1E-E91904B207B9}" dt="2022-07-20T15:53:16.540" v="1129" actId="1038"/>
          <ac:picMkLst>
            <pc:docMk/>
            <pc:sldMk cId="398928189" sldId="256"/>
            <ac:picMk id="19" creationId="{F809C126-0394-CEA2-BBCA-DE3144BFBBBE}"/>
          </ac:picMkLst>
        </pc:picChg>
        <pc:picChg chg="del">
          <ac:chgData name="MUHAMMAD ALFIYAN ZULFA" userId="f5d5cb97-d7bc-4fef-a04e-57b790fe7382" providerId="ADAL" clId="{38E3F55F-66BD-4398-BF1E-E91904B207B9}" dt="2022-07-20T15:48:24.974" v="977" actId="478"/>
          <ac:picMkLst>
            <pc:docMk/>
            <pc:sldMk cId="398928189" sldId="256"/>
            <ac:picMk id="23" creationId="{302452E6-D163-44B1-8019-F2E0DA23D395}"/>
          </ac:picMkLst>
        </pc:picChg>
        <pc:picChg chg="del">
          <ac:chgData name="MUHAMMAD ALFIYAN ZULFA" userId="f5d5cb97-d7bc-4fef-a04e-57b790fe7382" providerId="ADAL" clId="{38E3F55F-66BD-4398-BF1E-E91904B207B9}" dt="2022-07-20T15:48:23.262" v="976" actId="478"/>
          <ac:picMkLst>
            <pc:docMk/>
            <pc:sldMk cId="398928189" sldId="256"/>
            <ac:picMk id="24" creationId="{63B7D78D-26A2-40D4-9F35-76A2CFE2E39B}"/>
          </ac:picMkLst>
        </pc:picChg>
      </pc:sldChg>
      <pc:sldChg chg="del">
        <pc:chgData name="MUHAMMAD ALFIYAN ZULFA" userId="f5d5cb97-d7bc-4fef-a04e-57b790fe7382" providerId="ADAL" clId="{38E3F55F-66BD-4398-BF1E-E91904B207B9}" dt="2022-07-20T15:31:54.289" v="253" actId="47"/>
        <pc:sldMkLst>
          <pc:docMk/>
          <pc:sldMk cId="2337151469" sldId="261"/>
        </pc:sldMkLst>
      </pc:sldChg>
      <pc:sldChg chg="addSp delSp modSp mod ord">
        <pc:chgData name="MUHAMMAD ALFIYAN ZULFA" userId="f5d5cb97-d7bc-4fef-a04e-57b790fe7382" providerId="ADAL" clId="{38E3F55F-66BD-4398-BF1E-E91904B207B9}" dt="2022-07-20T16:03:38.555" v="1716"/>
        <pc:sldMkLst>
          <pc:docMk/>
          <pc:sldMk cId="1634559727" sldId="288"/>
        </pc:sldMkLst>
        <pc:spChg chg="mod">
          <ac:chgData name="MUHAMMAD ALFIYAN ZULFA" userId="f5d5cb97-d7bc-4fef-a04e-57b790fe7382" providerId="ADAL" clId="{38E3F55F-66BD-4398-BF1E-E91904B207B9}" dt="2022-07-20T15:35:15.568" v="442" actId="1035"/>
          <ac:spMkLst>
            <pc:docMk/>
            <pc:sldMk cId="1634559727" sldId="288"/>
            <ac:spMk id="31" creationId="{B06FA3E4-20BE-4C57-8BAF-7EA98FF8509A}"/>
          </ac:spMkLst>
        </pc:spChg>
        <pc:spChg chg="add mod">
          <ac:chgData name="MUHAMMAD ALFIYAN ZULFA" userId="f5d5cb97-d7bc-4fef-a04e-57b790fe7382" providerId="ADAL" clId="{38E3F55F-66BD-4398-BF1E-E91904B207B9}" dt="2022-07-20T15:38:23.352" v="598"/>
          <ac:spMkLst>
            <pc:docMk/>
            <pc:sldMk cId="1634559727" sldId="288"/>
            <ac:spMk id="32" creationId="{6C7D78DD-7EE1-8251-AAD9-B62B8187A8B9}"/>
          </ac:spMkLst>
        </pc:spChg>
        <pc:spChg chg="add del mod">
          <ac:chgData name="MUHAMMAD ALFIYAN ZULFA" userId="f5d5cb97-d7bc-4fef-a04e-57b790fe7382" providerId="ADAL" clId="{38E3F55F-66BD-4398-BF1E-E91904B207B9}" dt="2022-07-20T15:39:54.586" v="675" actId="478"/>
          <ac:spMkLst>
            <pc:docMk/>
            <pc:sldMk cId="1634559727" sldId="288"/>
            <ac:spMk id="33" creationId="{107BCD10-670E-0295-A86C-79132488602F}"/>
          </ac:spMkLst>
        </pc:spChg>
        <pc:spChg chg="add del mod">
          <ac:chgData name="MUHAMMAD ALFIYAN ZULFA" userId="f5d5cb97-d7bc-4fef-a04e-57b790fe7382" providerId="ADAL" clId="{38E3F55F-66BD-4398-BF1E-E91904B207B9}" dt="2022-07-20T15:39:54.586" v="675" actId="478"/>
          <ac:spMkLst>
            <pc:docMk/>
            <pc:sldMk cId="1634559727" sldId="288"/>
            <ac:spMk id="34" creationId="{96CC1F20-D486-0960-E0C8-03AACF8506AF}"/>
          </ac:spMkLst>
        </pc:spChg>
        <pc:spChg chg="mod">
          <ac:chgData name="MUHAMMAD ALFIYAN ZULFA" userId="f5d5cb97-d7bc-4fef-a04e-57b790fe7382" providerId="ADAL" clId="{38E3F55F-66BD-4398-BF1E-E91904B207B9}" dt="2022-07-20T15:38:26.604" v="599"/>
          <ac:spMkLst>
            <pc:docMk/>
            <pc:sldMk cId="1634559727" sldId="288"/>
            <ac:spMk id="37" creationId="{51DDE87B-9153-2163-0DF0-97BB42332ACC}"/>
          </ac:spMkLst>
        </pc:spChg>
        <pc:spChg chg="mod">
          <ac:chgData name="MUHAMMAD ALFIYAN ZULFA" userId="f5d5cb97-d7bc-4fef-a04e-57b790fe7382" providerId="ADAL" clId="{38E3F55F-66BD-4398-BF1E-E91904B207B9}" dt="2022-07-20T15:38:26.604" v="599"/>
          <ac:spMkLst>
            <pc:docMk/>
            <pc:sldMk cId="1634559727" sldId="288"/>
            <ac:spMk id="38" creationId="{2F9F804E-CA42-3A82-1320-D87D8276C068}"/>
          </ac:spMkLst>
        </pc:spChg>
        <pc:spChg chg="add del mod">
          <ac:chgData name="MUHAMMAD ALFIYAN ZULFA" userId="f5d5cb97-d7bc-4fef-a04e-57b790fe7382" providerId="ADAL" clId="{38E3F55F-66BD-4398-BF1E-E91904B207B9}" dt="2022-07-20T15:39:54.586" v="675" actId="478"/>
          <ac:spMkLst>
            <pc:docMk/>
            <pc:sldMk cId="1634559727" sldId="288"/>
            <ac:spMk id="39" creationId="{A68878B8-326E-78F0-5685-42B412ED6792}"/>
          </ac:spMkLst>
        </pc:spChg>
        <pc:spChg chg="add del mod">
          <ac:chgData name="MUHAMMAD ALFIYAN ZULFA" userId="f5d5cb97-d7bc-4fef-a04e-57b790fe7382" providerId="ADAL" clId="{38E3F55F-66BD-4398-BF1E-E91904B207B9}" dt="2022-07-20T15:39:54.586" v="675" actId="478"/>
          <ac:spMkLst>
            <pc:docMk/>
            <pc:sldMk cId="1634559727" sldId="288"/>
            <ac:spMk id="40" creationId="{D58C42F8-0344-2B33-8951-AE3E72485A9B}"/>
          </ac:spMkLst>
        </pc:spChg>
        <pc:spChg chg="mod">
          <ac:chgData name="MUHAMMAD ALFIYAN ZULFA" userId="f5d5cb97-d7bc-4fef-a04e-57b790fe7382" providerId="ADAL" clId="{38E3F55F-66BD-4398-BF1E-E91904B207B9}" dt="2022-07-20T15:39:34.279" v="651"/>
          <ac:spMkLst>
            <pc:docMk/>
            <pc:sldMk cId="1634559727" sldId="288"/>
            <ac:spMk id="44" creationId="{0740E7D2-E1DF-7003-E75D-871A43D5FE76}"/>
          </ac:spMkLst>
        </pc:spChg>
        <pc:spChg chg="mod">
          <ac:chgData name="MUHAMMAD ALFIYAN ZULFA" userId="f5d5cb97-d7bc-4fef-a04e-57b790fe7382" providerId="ADAL" clId="{38E3F55F-66BD-4398-BF1E-E91904B207B9}" dt="2022-07-20T15:39:34.279" v="651"/>
          <ac:spMkLst>
            <pc:docMk/>
            <pc:sldMk cId="1634559727" sldId="288"/>
            <ac:spMk id="45" creationId="{5CE33C87-8B30-AF70-1C96-AE643684E25E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46" creationId="{E209D8CA-2E6E-A69B-BB5B-746993F54E27}"/>
          </ac:spMkLst>
        </pc:spChg>
        <pc:spChg chg="mod">
          <ac:chgData name="MUHAMMAD ALFIYAN ZULFA" userId="f5d5cb97-d7bc-4fef-a04e-57b790fe7382" providerId="ADAL" clId="{38E3F55F-66BD-4398-BF1E-E91904B207B9}" dt="2022-07-20T15:33:48.867" v="344" actId="1036"/>
          <ac:spMkLst>
            <pc:docMk/>
            <pc:sldMk cId="1634559727" sldId="288"/>
            <ac:spMk id="48" creationId="{23C6D43A-DFA3-423D-B246-5C42AA36FB21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52" creationId="{B4243933-3F9B-D784-0CD8-92F5E629F5C3}"/>
          </ac:spMkLst>
        </pc:spChg>
        <pc:spChg chg="mod">
          <ac:chgData name="MUHAMMAD ALFIYAN ZULFA" userId="f5d5cb97-d7bc-4fef-a04e-57b790fe7382" providerId="ADAL" clId="{38E3F55F-66BD-4398-BF1E-E91904B207B9}" dt="2022-07-20T15:35:10.345" v="424" actId="1037"/>
          <ac:spMkLst>
            <pc:docMk/>
            <pc:sldMk cId="1634559727" sldId="288"/>
            <ac:spMk id="53" creationId="{2E4FF13B-0A37-4C25-80C5-8C34F6C42957}"/>
          </ac:spMkLst>
        </pc:spChg>
        <pc:spChg chg="add mod">
          <ac:chgData name="MUHAMMAD ALFIYAN ZULFA" userId="f5d5cb97-d7bc-4fef-a04e-57b790fe7382" providerId="ADAL" clId="{38E3F55F-66BD-4398-BF1E-E91904B207B9}" dt="2022-07-20T15:42:32.129" v="897" actId="20577"/>
          <ac:spMkLst>
            <pc:docMk/>
            <pc:sldMk cId="1634559727" sldId="288"/>
            <ac:spMk id="54" creationId="{973D55B9-F2DC-B61E-086B-864D178FF38F}"/>
          </ac:spMkLst>
        </pc:spChg>
        <pc:spChg chg="mod">
          <ac:chgData name="MUHAMMAD ALFIYAN ZULFA" userId="f5d5cb97-d7bc-4fef-a04e-57b790fe7382" providerId="ADAL" clId="{38E3F55F-66BD-4398-BF1E-E91904B207B9}" dt="2022-07-20T15:39:35.201" v="654"/>
          <ac:spMkLst>
            <pc:docMk/>
            <pc:sldMk cId="1634559727" sldId="288"/>
            <ac:spMk id="57" creationId="{CAA32F3B-1A4E-A990-CB4A-FDE3798AD9E4}"/>
          </ac:spMkLst>
        </pc:spChg>
        <pc:spChg chg="mod">
          <ac:chgData name="MUHAMMAD ALFIYAN ZULFA" userId="f5d5cb97-d7bc-4fef-a04e-57b790fe7382" providerId="ADAL" clId="{38E3F55F-66BD-4398-BF1E-E91904B207B9}" dt="2022-07-20T15:41:54.849" v="797" actId="20577"/>
          <ac:spMkLst>
            <pc:docMk/>
            <pc:sldMk cId="1634559727" sldId="288"/>
            <ac:spMk id="58" creationId="{C6537B98-54DD-A208-8992-46BCADB4DB37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59" creationId="{F651E460-F75D-F1B4-C251-4DFDE3940415}"/>
          </ac:spMkLst>
        </pc:spChg>
        <pc:spChg chg="add mod">
          <ac:chgData name="MUHAMMAD ALFIYAN ZULFA" userId="f5d5cb97-d7bc-4fef-a04e-57b790fe7382" providerId="ADAL" clId="{38E3F55F-66BD-4398-BF1E-E91904B207B9}" dt="2022-07-20T15:43:00.783" v="974" actId="20577"/>
          <ac:spMkLst>
            <pc:docMk/>
            <pc:sldMk cId="1634559727" sldId="288"/>
            <ac:spMk id="60" creationId="{234FDF37-431B-F258-67D1-526A29B8C03E}"/>
          </ac:spMkLst>
        </pc:spChg>
        <pc:spChg chg="mod">
          <ac:chgData name="MUHAMMAD ALFIYAN ZULFA" userId="f5d5cb97-d7bc-4fef-a04e-57b790fe7382" providerId="ADAL" clId="{38E3F55F-66BD-4398-BF1E-E91904B207B9}" dt="2022-07-20T15:39:35.201" v="654"/>
          <ac:spMkLst>
            <pc:docMk/>
            <pc:sldMk cId="1634559727" sldId="288"/>
            <ac:spMk id="63" creationId="{DDED60E1-E41E-74DC-6D58-D02461F17C61}"/>
          </ac:spMkLst>
        </pc:spChg>
        <pc:spChg chg="mod">
          <ac:chgData name="MUHAMMAD ALFIYAN ZULFA" userId="f5d5cb97-d7bc-4fef-a04e-57b790fe7382" providerId="ADAL" clId="{38E3F55F-66BD-4398-BF1E-E91904B207B9}" dt="2022-07-20T15:42:06.189" v="821" actId="20577"/>
          <ac:spMkLst>
            <pc:docMk/>
            <pc:sldMk cId="1634559727" sldId="288"/>
            <ac:spMk id="64" creationId="{70DF4658-C301-0763-D32D-BA33A0CCE2D3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65" creationId="{8CAFBF17-9A68-4AA1-FEA3-37CB513DAF88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66" creationId="{8E3F8497-1E0D-538B-53A1-9703BC99303F}"/>
          </ac:spMkLst>
        </pc:spChg>
        <pc:spChg chg="del">
          <ac:chgData name="MUHAMMAD ALFIYAN ZULFA" userId="f5d5cb97-d7bc-4fef-a04e-57b790fe7382" providerId="ADAL" clId="{38E3F55F-66BD-4398-BF1E-E91904B207B9}" dt="2022-07-20T15:34:12.836" v="345" actId="478"/>
          <ac:spMkLst>
            <pc:docMk/>
            <pc:sldMk cId="1634559727" sldId="288"/>
            <ac:spMk id="67" creationId="{96F5E99C-383D-485C-B95B-7D0118EC4EC2}"/>
          </ac:spMkLst>
        </pc:spChg>
        <pc:spChg chg="del">
          <ac:chgData name="MUHAMMAD ALFIYAN ZULFA" userId="f5d5cb97-d7bc-4fef-a04e-57b790fe7382" providerId="ADAL" clId="{38E3F55F-66BD-4398-BF1E-E91904B207B9}" dt="2022-07-20T15:34:12.836" v="345" actId="478"/>
          <ac:spMkLst>
            <pc:docMk/>
            <pc:sldMk cId="1634559727" sldId="288"/>
            <ac:spMk id="68" creationId="{79691CF1-3671-402C-BF93-9CE3BA78EE08}"/>
          </ac:spMkLst>
        </pc:spChg>
        <pc:spChg chg="mod">
          <ac:chgData name="MUHAMMAD ALFIYAN ZULFA" userId="f5d5cb97-d7bc-4fef-a04e-57b790fe7382" providerId="ADAL" clId="{38E3F55F-66BD-4398-BF1E-E91904B207B9}" dt="2022-07-20T15:35:27.851" v="444" actId="1076"/>
          <ac:spMkLst>
            <pc:docMk/>
            <pc:sldMk cId="1634559727" sldId="288"/>
            <ac:spMk id="69" creationId="{9400B295-C3CE-4C94-A906-0577CA0BB2DF}"/>
          </ac:spMkLst>
        </pc:spChg>
        <pc:spChg chg="add mod">
          <ac:chgData name="MUHAMMAD ALFIYAN ZULFA" userId="f5d5cb97-d7bc-4fef-a04e-57b790fe7382" providerId="ADAL" clId="{38E3F55F-66BD-4398-BF1E-E91904B207B9}" dt="2022-07-20T15:42:18.661" v="856" actId="20577"/>
          <ac:spMkLst>
            <pc:docMk/>
            <pc:sldMk cId="1634559727" sldId="288"/>
            <ac:spMk id="70" creationId="{819683FF-240E-3CC1-26F3-9BCB3650ED9D}"/>
          </ac:spMkLst>
        </pc:spChg>
        <pc:spChg chg="mod">
          <ac:chgData name="MUHAMMAD ALFIYAN ZULFA" userId="f5d5cb97-d7bc-4fef-a04e-57b790fe7382" providerId="ADAL" clId="{38E3F55F-66BD-4398-BF1E-E91904B207B9}" dt="2022-07-20T15:38:15.443" v="596" actId="20577"/>
          <ac:spMkLst>
            <pc:docMk/>
            <pc:sldMk cId="1634559727" sldId="288"/>
            <ac:spMk id="71" creationId="{9969A76D-DE4B-4A96-B836-B3C820E0C1F4}"/>
          </ac:spMkLst>
        </pc:spChg>
        <pc:spChg chg="mod">
          <ac:chgData name="MUHAMMAD ALFIYAN ZULFA" userId="f5d5cb97-d7bc-4fef-a04e-57b790fe7382" providerId="ADAL" clId="{38E3F55F-66BD-4398-BF1E-E91904B207B9}" dt="2022-07-20T15:36:38.049" v="527" actId="14100"/>
          <ac:spMkLst>
            <pc:docMk/>
            <pc:sldMk cId="1634559727" sldId="288"/>
            <ac:spMk id="74" creationId="{BE5CE2B9-4E14-4D5A-972E-36320EBFC678}"/>
          </ac:spMkLst>
        </pc:spChg>
        <pc:spChg chg="mod">
          <ac:chgData name="MUHAMMAD ALFIYAN ZULFA" userId="f5d5cb97-d7bc-4fef-a04e-57b790fe7382" providerId="ADAL" clId="{38E3F55F-66BD-4398-BF1E-E91904B207B9}" dt="2022-07-20T15:36:42.089" v="531" actId="1037"/>
          <ac:spMkLst>
            <pc:docMk/>
            <pc:sldMk cId="1634559727" sldId="288"/>
            <ac:spMk id="75" creationId="{B60C9181-1A3C-4FA1-90C5-8E77CDAE79F0}"/>
          </ac:spMkLst>
        </pc:spChg>
        <pc:spChg chg="del">
          <ac:chgData name="MUHAMMAD ALFIYAN ZULFA" userId="f5d5cb97-d7bc-4fef-a04e-57b790fe7382" providerId="ADAL" clId="{38E3F55F-66BD-4398-BF1E-E91904B207B9}" dt="2022-07-20T15:34:12.836" v="345" actId="478"/>
          <ac:spMkLst>
            <pc:docMk/>
            <pc:sldMk cId="1634559727" sldId="288"/>
            <ac:spMk id="77" creationId="{3D2F3201-E3F9-4A39-A1FC-A0129B1CA57D}"/>
          </ac:spMkLst>
        </pc:spChg>
        <pc:spChg chg="mod">
          <ac:chgData name="MUHAMMAD ALFIYAN ZULFA" userId="f5d5cb97-d7bc-4fef-a04e-57b790fe7382" providerId="ADAL" clId="{38E3F55F-66BD-4398-BF1E-E91904B207B9}" dt="2022-07-20T15:40:02.025" v="683"/>
          <ac:spMkLst>
            <pc:docMk/>
            <pc:sldMk cId="1634559727" sldId="288"/>
            <ac:spMk id="78" creationId="{19092106-00A9-BEB4-CE5B-F180C4C96243}"/>
          </ac:spMkLst>
        </pc:spChg>
        <pc:spChg chg="mod">
          <ac:chgData name="MUHAMMAD ALFIYAN ZULFA" userId="f5d5cb97-d7bc-4fef-a04e-57b790fe7382" providerId="ADAL" clId="{38E3F55F-66BD-4398-BF1E-E91904B207B9}" dt="2022-07-20T15:41:45.840" v="788" actId="20577"/>
          <ac:spMkLst>
            <pc:docMk/>
            <pc:sldMk cId="1634559727" sldId="288"/>
            <ac:spMk id="82" creationId="{AD314992-3995-0E33-635F-D410786D7BC5}"/>
          </ac:spMkLst>
        </pc:spChg>
        <pc:spChg chg="add mod">
          <ac:chgData name="MUHAMMAD ALFIYAN ZULFA" userId="f5d5cb97-d7bc-4fef-a04e-57b790fe7382" providerId="ADAL" clId="{38E3F55F-66BD-4398-BF1E-E91904B207B9}" dt="2022-07-20T15:41:36.590" v="779" actId="1038"/>
          <ac:spMkLst>
            <pc:docMk/>
            <pc:sldMk cId="1634559727" sldId="288"/>
            <ac:spMk id="83" creationId="{B2F76330-CBBF-3140-442B-F136ABC4071A}"/>
          </ac:spMkLst>
        </pc:spChg>
        <pc:spChg chg="add mod">
          <ac:chgData name="MUHAMMAD ALFIYAN ZULFA" userId="f5d5cb97-d7bc-4fef-a04e-57b790fe7382" providerId="ADAL" clId="{38E3F55F-66BD-4398-BF1E-E91904B207B9}" dt="2022-07-20T15:42:51.794" v="935" actId="20577"/>
          <ac:spMkLst>
            <pc:docMk/>
            <pc:sldMk cId="1634559727" sldId="288"/>
            <ac:spMk id="84" creationId="{FF4B9ADC-BB27-E02E-24AF-392ED423B05F}"/>
          </ac:spMkLst>
        </pc:spChg>
        <pc:spChg chg="mod">
          <ac:chgData name="MUHAMMAD ALFIYAN ZULFA" userId="f5d5cb97-d7bc-4fef-a04e-57b790fe7382" providerId="ADAL" clId="{38E3F55F-66BD-4398-BF1E-E91904B207B9}" dt="2022-07-20T15:40:02.025" v="683"/>
          <ac:spMkLst>
            <pc:docMk/>
            <pc:sldMk cId="1634559727" sldId="288"/>
            <ac:spMk id="90" creationId="{92892845-8822-F2FA-E1CD-318D2F207A6F}"/>
          </ac:spMkLst>
        </pc:spChg>
        <pc:spChg chg="mod">
          <ac:chgData name="MUHAMMAD ALFIYAN ZULFA" userId="f5d5cb97-d7bc-4fef-a04e-57b790fe7382" providerId="ADAL" clId="{38E3F55F-66BD-4398-BF1E-E91904B207B9}" dt="2022-07-20T15:42:01.069" v="810" actId="20577"/>
          <ac:spMkLst>
            <pc:docMk/>
            <pc:sldMk cId="1634559727" sldId="288"/>
            <ac:spMk id="91" creationId="{5F44F8EF-7DD7-97CF-3DC0-494D892571F8}"/>
          </ac:spMkLst>
        </pc:spChg>
        <pc:spChg chg="del mod">
          <ac:chgData name="MUHAMMAD ALFIYAN ZULFA" userId="f5d5cb97-d7bc-4fef-a04e-57b790fe7382" providerId="ADAL" clId="{38E3F55F-66BD-4398-BF1E-E91904B207B9}" dt="2022-07-20T15:39:54.586" v="675" actId="478"/>
          <ac:spMkLst>
            <pc:docMk/>
            <pc:sldMk cId="1634559727" sldId="288"/>
            <ac:spMk id="95" creationId="{8F489349-57DB-4EE4-AEFC-0A2B06886DA0}"/>
          </ac:spMkLst>
        </pc:spChg>
        <pc:spChg chg="del">
          <ac:chgData name="MUHAMMAD ALFIYAN ZULFA" userId="f5d5cb97-d7bc-4fef-a04e-57b790fe7382" providerId="ADAL" clId="{38E3F55F-66BD-4398-BF1E-E91904B207B9}" dt="2022-07-20T15:34:12.836" v="345" actId="478"/>
          <ac:spMkLst>
            <pc:docMk/>
            <pc:sldMk cId="1634559727" sldId="288"/>
            <ac:spMk id="96" creationId="{C3074498-F382-41B6-91F6-11F93B1D5878}"/>
          </ac:spMkLst>
        </pc:spChg>
        <pc:spChg chg="del">
          <ac:chgData name="MUHAMMAD ALFIYAN ZULFA" userId="f5d5cb97-d7bc-4fef-a04e-57b790fe7382" providerId="ADAL" clId="{38E3F55F-66BD-4398-BF1E-E91904B207B9}" dt="2022-07-20T15:34:12.836" v="345" actId="478"/>
          <ac:spMkLst>
            <pc:docMk/>
            <pc:sldMk cId="1634559727" sldId="288"/>
            <ac:spMk id="98" creationId="{6F117548-87F5-472C-B3E6-ED90DDD99174}"/>
          </ac:spMkLst>
        </pc:spChg>
        <pc:spChg chg="mod">
          <ac:chgData name="MUHAMMAD ALFIYAN ZULFA" userId="f5d5cb97-d7bc-4fef-a04e-57b790fe7382" providerId="ADAL" clId="{38E3F55F-66BD-4398-BF1E-E91904B207B9}" dt="2022-07-20T15:34:34.734" v="364" actId="121"/>
          <ac:spMkLst>
            <pc:docMk/>
            <pc:sldMk cId="1634559727" sldId="288"/>
            <ac:spMk id="101" creationId="{3F446067-DDFD-4C61-8EB9-257A718F32D3}"/>
          </ac:spMkLst>
        </pc:spChg>
        <pc:grpChg chg="add del mod">
          <ac:chgData name="MUHAMMAD ALFIYAN ZULFA" userId="f5d5cb97-d7bc-4fef-a04e-57b790fe7382" providerId="ADAL" clId="{38E3F55F-66BD-4398-BF1E-E91904B207B9}" dt="2022-07-20T15:39:54.586" v="675" actId="478"/>
          <ac:grpSpMkLst>
            <pc:docMk/>
            <pc:sldMk cId="1634559727" sldId="288"/>
            <ac:grpSpMk id="36" creationId="{49F66A33-60B3-B5C7-166E-228E6642F099}"/>
          </ac:grpSpMkLst>
        </pc:grpChg>
        <pc:grpChg chg="add del mod">
          <ac:chgData name="MUHAMMAD ALFIYAN ZULFA" userId="f5d5cb97-d7bc-4fef-a04e-57b790fe7382" providerId="ADAL" clId="{38E3F55F-66BD-4398-BF1E-E91904B207B9}" dt="2022-07-20T15:39:54.586" v="675" actId="478"/>
          <ac:grpSpMkLst>
            <pc:docMk/>
            <pc:sldMk cId="1634559727" sldId="288"/>
            <ac:grpSpMk id="42" creationId="{77FE25C2-56D1-6A1A-9A6C-262D20A592C1}"/>
          </ac:grpSpMkLst>
        </pc:grpChg>
        <pc:grpChg chg="del">
          <ac:chgData name="MUHAMMAD ALFIYAN ZULFA" userId="f5d5cb97-d7bc-4fef-a04e-57b790fe7382" providerId="ADAL" clId="{38E3F55F-66BD-4398-BF1E-E91904B207B9}" dt="2022-07-20T16:01:10.450" v="1456" actId="478"/>
          <ac:grpSpMkLst>
            <pc:docMk/>
            <pc:sldMk cId="1634559727" sldId="288"/>
            <ac:grpSpMk id="49" creationId="{362BA9F4-CE68-425E-BC49-A38F27D9AFA5}"/>
          </ac:grpSpMkLst>
        </pc:grpChg>
        <pc:grpChg chg="add mod">
          <ac:chgData name="MUHAMMAD ALFIYAN ZULFA" userId="f5d5cb97-d7bc-4fef-a04e-57b790fe7382" providerId="ADAL" clId="{38E3F55F-66BD-4398-BF1E-E91904B207B9}" dt="2022-07-20T15:41:36.590" v="779" actId="1038"/>
          <ac:grpSpMkLst>
            <pc:docMk/>
            <pc:sldMk cId="1634559727" sldId="288"/>
            <ac:grpSpMk id="56" creationId="{2BF725FD-CCEC-053E-C638-42DF27265576}"/>
          </ac:grpSpMkLst>
        </pc:grpChg>
        <pc:grpChg chg="add mod">
          <ac:chgData name="MUHAMMAD ALFIYAN ZULFA" userId="f5d5cb97-d7bc-4fef-a04e-57b790fe7382" providerId="ADAL" clId="{38E3F55F-66BD-4398-BF1E-E91904B207B9}" dt="2022-07-20T15:41:36.590" v="779" actId="1038"/>
          <ac:grpSpMkLst>
            <pc:docMk/>
            <pc:sldMk cId="1634559727" sldId="288"/>
            <ac:grpSpMk id="62" creationId="{7A948395-CA68-CCA3-9EA4-1056CF7066E9}"/>
          </ac:grpSpMkLst>
        </pc:grpChg>
        <pc:grpChg chg="mod">
          <ac:chgData name="MUHAMMAD ALFIYAN ZULFA" userId="f5d5cb97-d7bc-4fef-a04e-57b790fe7382" providerId="ADAL" clId="{38E3F55F-66BD-4398-BF1E-E91904B207B9}" dt="2022-07-20T15:36:50.405" v="543" actId="1038"/>
          <ac:grpSpMkLst>
            <pc:docMk/>
            <pc:sldMk cId="1634559727" sldId="288"/>
            <ac:grpSpMk id="73" creationId="{770ADB5C-3EC8-4E4C-964C-672E8BBF6A4C}"/>
          </ac:grpSpMkLst>
        </pc:grpChg>
        <pc:grpChg chg="add mod">
          <ac:chgData name="MUHAMMAD ALFIYAN ZULFA" userId="f5d5cb97-d7bc-4fef-a04e-57b790fe7382" providerId="ADAL" clId="{38E3F55F-66BD-4398-BF1E-E91904B207B9}" dt="2022-07-20T15:41:36.590" v="779" actId="1038"/>
          <ac:grpSpMkLst>
            <pc:docMk/>
            <pc:sldMk cId="1634559727" sldId="288"/>
            <ac:grpSpMk id="76" creationId="{44ACCD79-136B-C685-F934-9654711B0F6E}"/>
          </ac:grpSpMkLst>
        </pc:grpChg>
        <pc:grpChg chg="del">
          <ac:chgData name="MUHAMMAD ALFIYAN ZULFA" userId="f5d5cb97-d7bc-4fef-a04e-57b790fe7382" providerId="ADAL" clId="{38E3F55F-66BD-4398-BF1E-E91904B207B9}" dt="2022-07-20T15:34:12.836" v="345" actId="478"/>
          <ac:grpSpMkLst>
            <pc:docMk/>
            <pc:sldMk cId="1634559727" sldId="288"/>
            <ac:grpSpMk id="79" creationId="{1DE27917-2489-43C2-862A-3C9F0A488D87}"/>
          </ac:grpSpMkLst>
        </pc:grpChg>
        <pc:grpChg chg="del">
          <ac:chgData name="MUHAMMAD ALFIYAN ZULFA" userId="f5d5cb97-d7bc-4fef-a04e-57b790fe7382" providerId="ADAL" clId="{38E3F55F-66BD-4398-BF1E-E91904B207B9}" dt="2022-07-20T15:34:12.836" v="345" actId="478"/>
          <ac:grpSpMkLst>
            <pc:docMk/>
            <pc:sldMk cId="1634559727" sldId="288"/>
            <ac:grpSpMk id="85" creationId="{E19E5AA2-F856-442F-95A7-D5FD49EC7B72}"/>
          </ac:grpSpMkLst>
        </pc:grpChg>
        <pc:grpChg chg="add mod">
          <ac:chgData name="MUHAMMAD ALFIYAN ZULFA" userId="f5d5cb97-d7bc-4fef-a04e-57b790fe7382" providerId="ADAL" clId="{38E3F55F-66BD-4398-BF1E-E91904B207B9}" dt="2022-07-20T15:41:36.590" v="779" actId="1038"/>
          <ac:grpSpMkLst>
            <pc:docMk/>
            <pc:sldMk cId="1634559727" sldId="288"/>
            <ac:grpSpMk id="89" creationId="{21429AD1-7796-E7C6-3841-3CA0666DE4EA}"/>
          </ac:grpSpMkLst>
        </pc:grpChg>
        <pc:picChg chg="mod">
          <ac:chgData name="MUHAMMAD ALFIYAN ZULFA" userId="f5d5cb97-d7bc-4fef-a04e-57b790fe7382" providerId="ADAL" clId="{38E3F55F-66BD-4398-BF1E-E91904B207B9}" dt="2022-07-20T15:35:27.851" v="444" actId="1076"/>
          <ac:picMkLst>
            <pc:docMk/>
            <pc:sldMk cId="1634559727" sldId="288"/>
            <ac:picMk id="13" creationId="{AB43F523-56D0-47F5-AE59-1FC76E3B548B}"/>
          </ac:picMkLst>
        </pc:picChg>
        <pc:picChg chg="add del mod">
          <ac:chgData name="MUHAMMAD ALFIYAN ZULFA" userId="f5d5cb97-d7bc-4fef-a04e-57b790fe7382" providerId="ADAL" clId="{38E3F55F-66BD-4398-BF1E-E91904B207B9}" dt="2022-07-20T15:39:54.586" v="675" actId="478"/>
          <ac:picMkLst>
            <pc:docMk/>
            <pc:sldMk cId="1634559727" sldId="288"/>
            <ac:picMk id="35" creationId="{DB3BC463-4D6C-7D44-E72F-F25CE76BFE76}"/>
          </ac:picMkLst>
        </pc:picChg>
        <pc:picChg chg="add del mod">
          <ac:chgData name="MUHAMMAD ALFIYAN ZULFA" userId="f5d5cb97-d7bc-4fef-a04e-57b790fe7382" providerId="ADAL" clId="{38E3F55F-66BD-4398-BF1E-E91904B207B9}" dt="2022-07-20T15:39:54.586" v="675" actId="478"/>
          <ac:picMkLst>
            <pc:docMk/>
            <pc:sldMk cId="1634559727" sldId="288"/>
            <ac:picMk id="41" creationId="{6D305A5B-67AF-2F1C-9BF2-5C75EEF21FBC}"/>
          </ac:picMkLst>
        </pc:picChg>
        <pc:picChg chg="add mod">
          <ac:chgData name="MUHAMMAD ALFIYAN ZULFA" userId="f5d5cb97-d7bc-4fef-a04e-57b790fe7382" providerId="ADAL" clId="{38E3F55F-66BD-4398-BF1E-E91904B207B9}" dt="2022-07-20T15:41:36.590" v="779" actId="1038"/>
          <ac:picMkLst>
            <pc:docMk/>
            <pc:sldMk cId="1634559727" sldId="288"/>
            <ac:picMk id="55" creationId="{881B3FD1-FAF7-C433-2036-21582CE9C099}"/>
          </ac:picMkLst>
        </pc:picChg>
        <pc:picChg chg="add mod">
          <ac:chgData name="MUHAMMAD ALFIYAN ZULFA" userId="f5d5cb97-d7bc-4fef-a04e-57b790fe7382" providerId="ADAL" clId="{38E3F55F-66BD-4398-BF1E-E91904B207B9}" dt="2022-07-20T15:41:36.590" v="779" actId="1038"/>
          <ac:picMkLst>
            <pc:docMk/>
            <pc:sldMk cId="1634559727" sldId="288"/>
            <ac:picMk id="61" creationId="{F5AD79C1-4FD1-669B-6279-B2FE3620428C}"/>
          </ac:picMkLst>
        </pc:picChg>
        <pc:picChg chg="add mod">
          <ac:chgData name="MUHAMMAD ALFIYAN ZULFA" userId="f5d5cb97-d7bc-4fef-a04e-57b790fe7382" providerId="ADAL" clId="{38E3F55F-66BD-4398-BF1E-E91904B207B9}" dt="2022-07-20T15:41:36.590" v="779" actId="1038"/>
          <ac:picMkLst>
            <pc:docMk/>
            <pc:sldMk cId="1634559727" sldId="288"/>
            <ac:picMk id="72" creationId="{587C7372-EFF2-7195-2B66-B99C90D2FDB4}"/>
          </ac:picMkLst>
        </pc:picChg>
        <pc:picChg chg="add mod">
          <ac:chgData name="MUHAMMAD ALFIYAN ZULFA" userId="f5d5cb97-d7bc-4fef-a04e-57b790fe7382" providerId="ADAL" clId="{38E3F55F-66BD-4398-BF1E-E91904B207B9}" dt="2022-07-20T15:41:36.590" v="779" actId="1038"/>
          <ac:picMkLst>
            <pc:docMk/>
            <pc:sldMk cId="1634559727" sldId="288"/>
            <ac:picMk id="88" creationId="{31052AB2-7241-E023-CF2A-39F9E2E64BB3}"/>
          </ac:picMkLst>
        </pc:picChg>
        <pc:picChg chg="add del mod">
          <ac:chgData name="MUHAMMAD ALFIYAN ZULFA" userId="f5d5cb97-d7bc-4fef-a04e-57b790fe7382" providerId="ADAL" clId="{38E3F55F-66BD-4398-BF1E-E91904B207B9}" dt="2022-07-20T16:01:08.354" v="1455"/>
          <ac:picMkLst>
            <pc:docMk/>
            <pc:sldMk cId="1634559727" sldId="288"/>
            <ac:picMk id="92" creationId="{C4EA1D3D-FCAF-97FA-3B1E-4524265FCDE7}"/>
          </ac:picMkLst>
        </pc:picChg>
        <pc:picChg chg="del">
          <ac:chgData name="MUHAMMAD ALFIYAN ZULFA" userId="f5d5cb97-d7bc-4fef-a04e-57b790fe7382" providerId="ADAL" clId="{38E3F55F-66BD-4398-BF1E-E91904B207B9}" dt="2022-07-20T15:34:12.836" v="345" actId="478"/>
          <ac:picMkLst>
            <pc:docMk/>
            <pc:sldMk cId="1634559727" sldId="288"/>
            <ac:picMk id="93" creationId="{240EFF19-6065-44A3-A7A6-B6137538E512}"/>
          </ac:picMkLst>
        </pc:picChg>
        <pc:picChg chg="del">
          <ac:chgData name="MUHAMMAD ALFIYAN ZULFA" userId="f5d5cb97-d7bc-4fef-a04e-57b790fe7382" providerId="ADAL" clId="{38E3F55F-66BD-4398-BF1E-E91904B207B9}" dt="2022-07-20T15:34:12.836" v="345" actId="478"/>
          <ac:picMkLst>
            <pc:docMk/>
            <pc:sldMk cId="1634559727" sldId="288"/>
            <ac:picMk id="94" creationId="{ECF7D06C-836A-46FA-904A-075768ADDF2C}"/>
          </ac:picMkLst>
        </pc:picChg>
        <pc:picChg chg="add del mod">
          <ac:chgData name="MUHAMMAD ALFIYAN ZULFA" userId="f5d5cb97-d7bc-4fef-a04e-57b790fe7382" providerId="ADAL" clId="{38E3F55F-66BD-4398-BF1E-E91904B207B9}" dt="2022-07-20T16:01:08.354" v="1455"/>
          <ac:picMkLst>
            <pc:docMk/>
            <pc:sldMk cId="1634559727" sldId="288"/>
            <ac:picMk id="97" creationId="{3B4BBB30-3FB3-E342-C09E-D71BA432AC8D}"/>
          </ac:picMkLst>
        </pc:picChg>
        <pc:picChg chg="add del mod">
          <ac:chgData name="MUHAMMAD ALFIYAN ZULFA" userId="f5d5cb97-d7bc-4fef-a04e-57b790fe7382" providerId="ADAL" clId="{38E3F55F-66BD-4398-BF1E-E91904B207B9}" dt="2022-07-20T16:01:08.354" v="1455"/>
          <ac:picMkLst>
            <pc:docMk/>
            <pc:sldMk cId="1634559727" sldId="288"/>
            <ac:picMk id="99" creationId="{48D95118-2AF6-8B09-E2F6-60F396DC8A3B}"/>
          </ac:picMkLst>
        </pc:picChg>
        <pc:picChg chg="add del mod">
          <ac:chgData name="MUHAMMAD ALFIYAN ZULFA" userId="f5d5cb97-d7bc-4fef-a04e-57b790fe7382" providerId="ADAL" clId="{38E3F55F-66BD-4398-BF1E-E91904B207B9}" dt="2022-07-20T16:01:08.354" v="1455"/>
          <ac:picMkLst>
            <pc:docMk/>
            <pc:sldMk cId="1634559727" sldId="288"/>
            <ac:picMk id="100" creationId="{5CEFB4BE-0ECD-2C46-A048-38B7AF079155}"/>
          </ac:picMkLst>
        </pc:picChg>
        <pc:picChg chg="add mod">
          <ac:chgData name="MUHAMMAD ALFIYAN ZULFA" userId="f5d5cb97-d7bc-4fef-a04e-57b790fe7382" providerId="ADAL" clId="{38E3F55F-66BD-4398-BF1E-E91904B207B9}" dt="2022-07-20T16:01:58" v="1468" actId="1035"/>
          <ac:picMkLst>
            <pc:docMk/>
            <pc:sldMk cId="1634559727" sldId="288"/>
            <ac:picMk id="102" creationId="{83DCAF93-4335-8617-F22F-F83FC45500DD}"/>
          </ac:picMkLst>
        </pc:picChg>
        <pc:picChg chg="add mod">
          <ac:chgData name="MUHAMMAD ALFIYAN ZULFA" userId="f5d5cb97-d7bc-4fef-a04e-57b790fe7382" providerId="ADAL" clId="{38E3F55F-66BD-4398-BF1E-E91904B207B9}" dt="2022-07-20T16:01:19.692" v="1458" actId="14100"/>
          <ac:picMkLst>
            <pc:docMk/>
            <pc:sldMk cId="1634559727" sldId="288"/>
            <ac:picMk id="103" creationId="{6C15AC83-8062-EB7F-8E06-A4EC16C05988}"/>
          </ac:picMkLst>
        </pc:picChg>
        <pc:picChg chg="add mod">
          <ac:chgData name="MUHAMMAD ALFIYAN ZULFA" userId="f5d5cb97-d7bc-4fef-a04e-57b790fe7382" providerId="ADAL" clId="{38E3F55F-66BD-4398-BF1E-E91904B207B9}" dt="2022-07-20T16:01:27.660" v="1459" actId="1076"/>
          <ac:picMkLst>
            <pc:docMk/>
            <pc:sldMk cId="1634559727" sldId="288"/>
            <ac:picMk id="104" creationId="{60288B9B-52C3-649B-BEA9-197C44C7D222}"/>
          </ac:picMkLst>
        </pc:picChg>
        <pc:picChg chg="add mod">
          <ac:chgData name="MUHAMMAD ALFIYAN ZULFA" userId="f5d5cb97-d7bc-4fef-a04e-57b790fe7382" providerId="ADAL" clId="{38E3F55F-66BD-4398-BF1E-E91904B207B9}" dt="2022-07-20T16:02:00.330" v="1471" actId="1037"/>
          <ac:picMkLst>
            <pc:docMk/>
            <pc:sldMk cId="1634559727" sldId="288"/>
            <ac:picMk id="105" creationId="{25048F3E-69C5-D697-EF0B-0B74985AF082}"/>
          </ac:picMkLst>
        </pc:picChg>
      </pc:sldChg>
      <pc:sldChg chg="addSp delSp modSp add mod">
        <pc:chgData name="MUHAMMAD ALFIYAN ZULFA" userId="f5d5cb97-d7bc-4fef-a04e-57b790fe7382" providerId="ADAL" clId="{38E3F55F-66BD-4398-BF1E-E91904B207B9}" dt="2022-07-20T16:02:09.322" v="1473"/>
        <pc:sldMkLst>
          <pc:docMk/>
          <pc:sldMk cId="1600058167" sldId="1113"/>
        </pc:sldMkLst>
        <pc:spChg chg="add del mod">
          <ac:chgData name="MUHAMMAD ALFIYAN ZULFA" userId="f5d5cb97-d7bc-4fef-a04e-57b790fe7382" providerId="ADAL" clId="{38E3F55F-66BD-4398-BF1E-E91904B207B9}" dt="2022-07-20T15:55:39.971" v="1134" actId="478"/>
          <ac:spMkLst>
            <pc:docMk/>
            <pc:sldMk cId="1600058167" sldId="1113"/>
            <ac:spMk id="3" creationId="{B41C7681-7AE5-3B9F-CA0F-A925044217E1}"/>
          </ac:spMkLst>
        </pc:spChg>
        <pc:spChg chg="add mod">
          <ac:chgData name="MUHAMMAD ALFIYAN ZULFA" userId="f5d5cb97-d7bc-4fef-a04e-57b790fe7382" providerId="ADAL" clId="{38E3F55F-66BD-4398-BF1E-E91904B207B9}" dt="2022-07-20T16:00:47.337" v="1453" actId="20577"/>
          <ac:spMkLst>
            <pc:docMk/>
            <pc:sldMk cId="1600058167" sldId="1113"/>
            <ac:spMk id="45" creationId="{B26BA901-3C23-C654-DDD9-09EB1EAB3384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46" creationId="{E209D8CA-2E6E-A69B-BB5B-746993F54E27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52" creationId="{B4243933-3F9B-D784-0CD8-92F5E629F5C3}"/>
          </ac:spMkLst>
        </pc:spChg>
        <pc:spChg chg="mod">
          <ac:chgData name="MUHAMMAD ALFIYAN ZULFA" userId="f5d5cb97-d7bc-4fef-a04e-57b790fe7382" providerId="ADAL" clId="{38E3F55F-66BD-4398-BF1E-E91904B207B9}" dt="2022-07-20T15:55:53.873" v="1153" actId="20577"/>
          <ac:spMkLst>
            <pc:docMk/>
            <pc:sldMk cId="1600058167" sldId="1113"/>
            <ac:spMk id="53" creationId="{2E4FF13B-0A37-4C25-80C5-8C34F6C42957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54" creationId="{973D55B9-F2DC-B61E-086B-864D178FF38F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59" creationId="{F651E460-F75D-F1B4-C251-4DFDE3940415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60" creationId="{234FDF37-431B-F258-67D1-526A29B8C03E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65" creationId="{8CAFBF17-9A68-4AA1-FEA3-37CB513DAF88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66" creationId="{8E3F8497-1E0D-538B-53A1-9703BC99303F}"/>
          </ac:spMkLst>
        </pc:spChg>
        <pc:spChg chg="del">
          <ac:chgData name="MUHAMMAD ALFIYAN ZULFA" userId="f5d5cb97-d7bc-4fef-a04e-57b790fe7382" providerId="ADAL" clId="{38E3F55F-66BD-4398-BF1E-E91904B207B9}" dt="2022-07-20T15:55:39.971" v="1134" actId="478"/>
          <ac:spMkLst>
            <pc:docMk/>
            <pc:sldMk cId="1600058167" sldId="1113"/>
            <ac:spMk id="69" creationId="{9400B295-C3CE-4C94-A906-0577CA0BB2DF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70" creationId="{819683FF-240E-3CC1-26F3-9BCB3650ED9D}"/>
          </ac:spMkLst>
        </pc:spChg>
        <pc:spChg chg="del">
          <ac:chgData name="MUHAMMAD ALFIYAN ZULFA" userId="f5d5cb97-d7bc-4fef-a04e-57b790fe7382" providerId="ADAL" clId="{38E3F55F-66BD-4398-BF1E-E91904B207B9}" dt="2022-07-20T15:55:37.450" v="1133" actId="478"/>
          <ac:spMkLst>
            <pc:docMk/>
            <pc:sldMk cId="1600058167" sldId="1113"/>
            <ac:spMk id="71" creationId="{9969A76D-DE4B-4A96-B836-B3C820E0C1F4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83" creationId="{B2F76330-CBBF-3140-442B-F136ABC4071A}"/>
          </ac:spMkLst>
        </pc:spChg>
        <pc:spChg chg="del">
          <ac:chgData name="MUHAMMAD ALFIYAN ZULFA" userId="f5d5cb97-d7bc-4fef-a04e-57b790fe7382" providerId="ADAL" clId="{38E3F55F-66BD-4398-BF1E-E91904B207B9}" dt="2022-07-20T15:55:34.349" v="1132" actId="478"/>
          <ac:spMkLst>
            <pc:docMk/>
            <pc:sldMk cId="1600058167" sldId="1113"/>
            <ac:spMk id="84" creationId="{FF4B9ADC-BB27-E02E-24AF-392ED423B05F}"/>
          </ac:spMkLst>
        </pc:spChg>
        <pc:grpChg chg="del">
          <ac:chgData name="MUHAMMAD ALFIYAN ZULFA" userId="f5d5cb97-d7bc-4fef-a04e-57b790fe7382" providerId="ADAL" clId="{38E3F55F-66BD-4398-BF1E-E91904B207B9}" dt="2022-07-20T16:02:08.690" v="1472" actId="478"/>
          <ac:grpSpMkLst>
            <pc:docMk/>
            <pc:sldMk cId="1600058167" sldId="1113"/>
            <ac:grpSpMk id="49" creationId="{362BA9F4-CE68-425E-BC49-A38F27D9AFA5}"/>
          </ac:grpSpMkLst>
        </pc:grpChg>
        <pc:grpChg chg="del">
          <ac:chgData name="MUHAMMAD ALFIYAN ZULFA" userId="f5d5cb97-d7bc-4fef-a04e-57b790fe7382" providerId="ADAL" clId="{38E3F55F-66BD-4398-BF1E-E91904B207B9}" dt="2022-07-20T15:55:34.349" v="1132" actId="478"/>
          <ac:grpSpMkLst>
            <pc:docMk/>
            <pc:sldMk cId="1600058167" sldId="1113"/>
            <ac:grpSpMk id="56" creationId="{2BF725FD-CCEC-053E-C638-42DF27265576}"/>
          </ac:grpSpMkLst>
        </pc:grpChg>
        <pc:grpChg chg="del">
          <ac:chgData name="MUHAMMAD ALFIYAN ZULFA" userId="f5d5cb97-d7bc-4fef-a04e-57b790fe7382" providerId="ADAL" clId="{38E3F55F-66BD-4398-BF1E-E91904B207B9}" dt="2022-07-20T15:55:34.349" v="1132" actId="478"/>
          <ac:grpSpMkLst>
            <pc:docMk/>
            <pc:sldMk cId="1600058167" sldId="1113"/>
            <ac:grpSpMk id="62" creationId="{7A948395-CA68-CCA3-9EA4-1056CF7066E9}"/>
          </ac:grpSpMkLst>
        </pc:grpChg>
        <pc:grpChg chg="del">
          <ac:chgData name="MUHAMMAD ALFIYAN ZULFA" userId="f5d5cb97-d7bc-4fef-a04e-57b790fe7382" providerId="ADAL" clId="{38E3F55F-66BD-4398-BF1E-E91904B207B9}" dt="2022-07-20T15:55:37.450" v="1133" actId="478"/>
          <ac:grpSpMkLst>
            <pc:docMk/>
            <pc:sldMk cId="1600058167" sldId="1113"/>
            <ac:grpSpMk id="73" creationId="{770ADB5C-3EC8-4E4C-964C-672E8BBF6A4C}"/>
          </ac:grpSpMkLst>
        </pc:grpChg>
        <pc:grpChg chg="del">
          <ac:chgData name="MUHAMMAD ALFIYAN ZULFA" userId="f5d5cb97-d7bc-4fef-a04e-57b790fe7382" providerId="ADAL" clId="{38E3F55F-66BD-4398-BF1E-E91904B207B9}" dt="2022-07-20T15:55:34.349" v="1132" actId="478"/>
          <ac:grpSpMkLst>
            <pc:docMk/>
            <pc:sldMk cId="1600058167" sldId="1113"/>
            <ac:grpSpMk id="76" creationId="{44ACCD79-136B-C685-F934-9654711B0F6E}"/>
          </ac:grpSpMkLst>
        </pc:grpChg>
        <pc:grpChg chg="del">
          <ac:chgData name="MUHAMMAD ALFIYAN ZULFA" userId="f5d5cb97-d7bc-4fef-a04e-57b790fe7382" providerId="ADAL" clId="{38E3F55F-66BD-4398-BF1E-E91904B207B9}" dt="2022-07-20T15:55:34.349" v="1132" actId="478"/>
          <ac:grpSpMkLst>
            <pc:docMk/>
            <pc:sldMk cId="1600058167" sldId="1113"/>
            <ac:grpSpMk id="89" creationId="{21429AD1-7796-E7C6-3841-3CA0666DE4EA}"/>
          </ac:grpSpMkLst>
        </pc:grpChg>
        <pc:picChg chg="del">
          <ac:chgData name="MUHAMMAD ALFIYAN ZULFA" userId="f5d5cb97-d7bc-4fef-a04e-57b790fe7382" providerId="ADAL" clId="{38E3F55F-66BD-4398-BF1E-E91904B207B9}" dt="2022-07-20T15:55:37.450" v="1133" actId="478"/>
          <ac:picMkLst>
            <pc:docMk/>
            <pc:sldMk cId="1600058167" sldId="1113"/>
            <ac:picMk id="13" creationId="{AB43F523-56D0-47F5-AE59-1FC76E3B548B}"/>
          </ac:picMkLst>
        </pc:picChg>
        <pc:picChg chg="del">
          <ac:chgData name="MUHAMMAD ALFIYAN ZULFA" userId="f5d5cb97-d7bc-4fef-a04e-57b790fe7382" providerId="ADAL" clId="{38E3F55F-66BD-4398-BF1E-E91904B207B9}" dt="2022-07-20T15:55:34.349" v="1132" actId="478"/>
          <ac:picMkLst>
            <pc:docMk/>
            <pc:sldMk cId="1600058167" sldId="1113"/>
            <ac:picMk id="55" creationId="{881B3FD1-FAF7-C433-2036-21582CE9C099}"/>
          </ac:picMkLst>
        </pc:picChg>
        <pc:picChg chg="del">
          <ac:chgData name="MUHAMMAD ALFIYAN ZULFA" userId="f5d5cb97-d7bc-4fef-a04e-57b790fe7382" providerId="ADAL" clId="{38E3F55F-66BD-4398-BF1E-E91904B207B9}" dt="2022-07-20T15:55:34.349" v="1132" actId="478"/>
          <ac:picMkLst>
            <pc:docMk/>
            <pc:sldMk cId="1600058167" sldId="1113"/>
            <ac:picMk id="61" creationId="{F5AD79C1-4FD1-669B-6279-B2FE3620428C}"/>
          </ac:picMkLst>
        </pc:picChg>
        <pc:picChg chg="add mod">
          <ac:chgData name="MUHAMMAD ALFIYAN ZULFA" userId="f5d5cb97-d7bc-4fef-a04e-57b790fe7382" providerId="ADAL" clId="{38E3F55F-66BD-4398-BF1E-E91904B207B9}" dt="2022-07-20T16:02:09.322" v="1473"/>
          <ac:picMkLst>
            <pc:docMk/>
            <pc:sldMk cId="1600058167" sldId="1113"/>
            <ac:picMk id="67" creationId="{65A99C5E-4002-A80A-9BE9-BBD12188C567}"/>
          </ac:picMkLst>
        </pc:picChg>
        <pc:picChg chg="add mod">
          <ac:chgData name="MUHAMMAD ALFIYAN ZULFA" userId="f5d5cb97-d7bc-4fef-a04e-57b790fe7382" providerId="ADAL" clId="{38E3F55F-66BD-4398-BF1E-E91904B207B9}" dt="2022-07-20T16:02:09.322" v="1473"/>
          <ac:picMkLst>
            <pc:docMk/>
            <pc:sldMk cId="1600058167" sldId="1113"/>
            <ac:picMk id="68" creationId="{83AE1E44-AC39-378C-B593-3CD27AA42B6B}"/>
          </ac:picMkLst>
        </pc:picChg>
        <pc:picChg chg="del">
          <ac:chgData name="MUHAMMAD ALFIYAN ZULFA" userId="f5d5cb97-d7bc-4fef-a04e-57b790fe7382" providerId="ADAL" clId="{38E3F55F-66BD-4398-BF1E-E91904B207B9}" dt="2022-07-20T15:55:34.349" v="1132" actId="478"/>
          <ac:picMkLst>
            <pc:docMk/>
            <pc:sldMk cId="1600058167" sldId="1113"/>
            <ac:picMk id="72" creationId="{587C7372-EFF2-7195-2B66-B99C90D2FDB4}"/>
          </ac:picMkLst>
        </pc:picChg>
        <pc:picChg chg="add mod">
          <ac:chgData name="MUHAMMAD ALFIYAN ZULFA" userId="f5d5cb97-d7bc-4fef-a04e-57b790fe7382" providerId="ADAL" clId="{38E3F55F-66BD-4398-BF1E-E91904B207B9}" dt="2022-07-20T16:02:09.322" v="1473"/>
          <ac:picMkLst>
            <pc:docMk/>
            <pc:sldMk cId="1600058167" sldId="1113"/>
            <ac:picMk id="77" creationId="{3E6AB6EC-99B2-8EA4-26C7-B8FDB119137D}"/>
          </ac:picMkLst>
        </pc:picChg>
        <pc:picChg chg="add mod">
          <ac:chgData name="MUHAMMAD ALFIYAN ZULFA" userId="f5d5cb97-d7bc-4fef-a04e-57b790fe7382" providerId="ADAL" clId="{38E3F55F-66BD-4398-BF1E-E91904B207B9}" dt="2022-07-20T16:02:09.322" v="1473"/>
          <ac:picMkLst>
            <pc:docMk/>
            <pc:sldMk cId="1600058167" sldId="1113"/>
            <ac:picMk id="79" creationId="{02A17D6F-3321-B685-8708-0B1390734E60}"/>
          </ac:picMkLst>
        </pc:picChg>
        <pc:picChg chg="del">
          <ac:chgData name="MUHAMMAD ALFIYAN ZULFA" userId="f5d5cb97-d7bc-4fef-a04e-57b790fe7382" providerId="ADAL" clId="{38E3F55F-66BD-4398-BF1E-E91904B207B9}" dt="2022-07-20T15:55:34.349" v="1132" actId="478"/>
          <ac:picMkLst>
            <pc:docMk/>
            <pc:sldMk cId="1600058167" sldId="1113"/>
            <ac:picMk id="88" creationId="{31052AB2-7241-E023-CF2A-39F9E2E64BB3}"/>
          </ac:picMkLst>
        </pc:picChg>
      </pc:sldChg>
      <pc:sldChg chg="add">
        <pc:chgData name="MUHAMMAD ALFIYAN ZULFA" userId="f5d5cb97-d7bc-4fef-a04e-57b790fe7382" providerId="ADAL" clId="{38E3F55F-66BD-4398-BF1E-E91904B207B9}" dt="2022-07-20T15:55:29.613" v="1131" actId="2890"/>
        <pc:sldMkLst>
          <pc:docMk/>
          <pc:sldMk cId="4099549084" sldId="1114"/>
        </pc:sldMkLst>
      </pc:sldChg>
      <pc:sldChg chg="add del">
        <pc:chgData name="MUHAMMAD ALFIYAN ZULFA" userId="f5d5cb97-d7bc-4fef-a04e-57b790fe7382" providerId="ADAL" clId="{38E3F55F-66BD-4398-BF1E-E91904B207B9}" dt="2022-07-20T15:56:21.141" v="1155"/>
        <pc:sldMkLst>
          <pc:docMk/>
          <pc:sldMk cId="1185164747" sldId="1115"/>
        </pc:sldMkLst>
      </pc:sldChg>
      <pc:sldChg chg="modSp add mod ord">
        <pc:chgData name="MUHAMMAD ALFIYAN ZULFA" userId="f5d5cb97-d7bc-4fef-a04e-57b790fe7382" providerId="ADAL" clId="{38E3F55F-66BD-4398-BF1E-E91904B207B9}" dt="2022-07-20T16:07:01.011" v="2055"/>
        <pc:sldMkLst>
          <pc:docMk/>
          <pc:sldMk cId="3396064810" sldId="1115"/>
        </pc:sldMkLst>
        <pc:spChg chg="mod">
          <ac:chgData name="MUHAMMAD ALFIYAN ZULFA" userId="f5d5cb97-d7bc-4fef-a04e-57b790fe7382" providerId="ADAL" clId="{38E3F55F-66BD-4398-BF1E-E91904B207B9}" dt="2022-07-20T16:04:33.259" v="1797" actId="20577"/>
          <ac:spMkLst>
            <pc:docMk/>
            <pc:sldMk cId="3396064810" sldId="1115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02:33.136" v="1495" actId="20577"/>
          <ac:spMkLst>
            <pc:docMk/>
            <pc:sldMk cId="3396064810" sldId="1115"/>
            <ac:spMk id="53" creationId="{2E4FF13B-0A37-4C25-80C5-8C34F6C42957}"/>
          </ac:spMkLst>
        </pc:spChg>
      </pc:sldChg>
      <pc:sldChg chg="modSp add mod">
        <pc:chgData name="MUHAMMAD ALFIYAN ZULFA" userId="f5d5cb97-d7bc-4fef-a04e-57b790fe7382" providerId="ADAL" clId="{38E3F55F-66BD-4398-BF1E-E91904B207B9}" dt="2022-07-20T16:05:33.071" v="1919" actId="1076"/>
        <pc:sldMkLst>
          <pc:docMk/>
          <pc:sldMk cId="3352498537" sldId="1116"/>
        </pc:sldMkLst>
        <pc:spChg chg="mod">
          <ac:chgData name="MUHAMMAD ALFIYAN ZULFA" userId="f5d5cb97-d7bc-4fef-a04e-57b790fe7382" providerId="ADAL" clId="{38E3F55F-66BD-4398-BF1E-E91904B207B9}" dt="2022-07-20T16:04:53.088" v="1834" actId="1036"/>
          <ac:spMkLst>
            <pc:docMk/>
            <pc:sldMk cId="3352498537" sldId="1116"/>
            <ac:spMk id="31" creationId="{B06FA3E4-20BE-4C57-8BAF-7EA98FF8509A}"/>
          </ac:spMkLst>
        </pc:spChg>
        <pc:spChg chg="mod">
          <ac:chgData name="MUHAMMAD ALFIYAN ZULFA" userId="f5d5cb97-d7bc-4fef-a04e-57b790fe7382" providerId="ADAL" clId="{38E3F55F-66BD-4398-BF1E-E91904B207B9}" dt="2022-07-20T16:05:33.071" v="1919" actId="1076"/>
          <ac:spMkLst>
            <pc:docMk/>
            <pc:sldMk cId="3352498537" sldId="1116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04:41.853" v="1804" actId="20577"/>
          <ac:spMkLst>
            <pc:docMk/>
            <pc:sldMk cId="3352498537" sldId="1116"/>
            <ac:spMk id="53" creationId="{2E4FF13B-0A37-4C25-80C5-8C34F6C42957}"/>
          </ac:spMkLst>
        </pc:spChg>
      </pc:sldChg>
      <pc:sldChg chg="modSp add mod">
        <pc:chgData name="MUHAMMAD ALFIYAN ZULFA" userId="f5d5cb97-d7bc-4fef-a04e-57b790fe7382" providerId="ADAL" clId="{38E3F55F-66BD-4398-BF1E-E91904B207B9}" dt="2022-07-20T16:06:26.656" v="2050" actId="20577"/>
        <pc:sldMkLst>
          <pc:docMk/>
          <pc:sldMk cId="442209423" sldId="1117"/>
        </pc:sldMkLst>
        <pc:spChg chg="mod">
          <ac:chgData name="MUHAMMAD ALFIYAN ZULFA" userId="f5d5cb97-d7bc-4fef-a04e-57b790fe7382" providerId="ADAL" clId="{38E3F55F-66BD-4398-BF1E-E91904B207B9}" dt="2022-07-20T16:06:26.656" v="2050" actId="20577"/>
          <ac:spMkLst>
            <pc:docMk/>
            <pc:sldMk cId="442209423" sldId="1117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05:55.354" v="1933" actId="14100"/>
          <ac:spMkLst>
            <pc:docMk/>
            <pc:sldMk cId="442209423" sldId="1117"/>
            <ac:spMk id="53" creationId="{2E4FF13B-0A37-4C25-80C5-8C34F6C42957}"/>
          </ac:spMkLst>
        </pc:spChg>
      </pc:sldChg>
      <pc:sldChg chg="addSp modSp add mod ord">
        <pc:chgData name="MUHAMMAD ALFIYAN ZULFA" userId="f5d5cb97-d7bc-4fef-a04e-57b790fe7382" providerId="ADAL" clId="{38E3F55F-66BD-4398-BF1E-E91904B207B9}" dt="2022-07-20T16:09:50.807" v="2291" actId="1076"/>
        <pc:sldMkLst>
          <pc:docMk/>
          <pc:sldMk cId="252259958" sldId="1118"/>
        </pc:sldMkLst>
        <pc:spChg chg="mod">
          <ac:chgData name="MUHAMMAD ALFIYAN ZULFA" userId="f5d5cb97-d7bc-4fef-a04e-57b790fe7382" providerId="ADAL" clId="{38E3F55F-66BD-4398-BF1E-E91904B207B9}" dt="2022-07-20T16:09:45.348" v="2288" actId="1076"/>
          <ac:spMkLst>
            <pc:docMk/>
            <pc:sldMk cId="252259958" sldId="1118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07:15.572" v="2076" actId="14100"/>
          <ac:spMkLst>
            <pc:docMk/>
            <pc:sldMk cId="252259958" sldId="1118"/>
            <ac:spMk id="53" creationId="{2E4FF13B-0A37-4C25-80C5-8C34F6C42957}"/>
          </ac:spMkLst>
        </pc:spChg>
        <pc:picChg chg="add mod">
          <ac:chgData name="MUHAMMAD ALFIYAN ZULFA" userId="f5d5cb97-d7bc-4fef-a04e-57b790fe7382" providerId="ADAL" clId="{38E3F55F-66BD-4398-BF1E-E91904B207B9}" dt="2022-07-20T16:09:50.807" v="2291" actId="1076"/>
          <ac:picMkLst>
            <pc:docMk/>
            <pc:sldMk cId="252259958" sldId="1118"/>
            <ac:picMk id="3" creationId="{9F3CD106-F229-4117-F182-0F9DF59118FD}"/>
          </ac:picMkLst>
        </pc:picChg>
      </pc:sldChg>
      <pc:sldChg chg="delSp modSp add mod">
        <pc:chgData name="MUHAMMAD ALFIYAN ZULFA" userId="f5d5cb97-d7bc-4fef-a04e-57b790fe7382" providerId="ADAL" clId="{38E3F55F-66BD-4398-BF1E-E91904B207B9}" dt="2022-07-20T16:11:11.257" v="2449" actId="20577"/>
        <pc:sldMkLst>
          <pc:docMk/>
          <pc:sldMk cId="1107563677" sldId="1119"/>
        </pc:sldMkLst>
        <pc:spChg chg="mod">
          <ac:chgData name="MUHAMMAD ALFIYAN ZULFA" userId="f5d5cb97-d7bc-4fef-a04e-57b790fe7382" providerId="ADAL" clId="{38E3F55F-66BD-4398-BF1E-E91904B207B9}" dt="2022-07-20T16:11:11.257" v="2449" actId="20577"/>
          <ac:spMkLst>
            <pc:docMk/>
            <pc:sldMk cId="1107563677" sldId="1119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0:05.748" v="2309" actId="20577"/>
          <ac:spMkLst>
            <pc:docMk/>
            <pc:sldMk cId="1107563677" sldId="1119"/>
            <ac:spMk id="53" creationId="{2E4FF13B-0A37-4C25-80C5-8C34F6C42957}"/>
          </ac:spMkLst>
        </pc:spChg>
        <pc:picChg chg="del">
          <ac:chgData name="MUHAMMAD ALFIYAN ZULFA" userId="f5d5cb97-d7bc-4fef-a04e-57b790fe7382" providerId="ADAL" clId="{38E3F55F-66BD-4398-BF1E-E91904B207B9}" dt="2022-07-20T16:10:35.128" v="2310" actId="478"/>
          <ac:picMkLst>
            <pc:docMk/>
            <pc:sldMk cId="1107563677" sldId="1119"/>
            <ac:picMk id="3" creationId="{9F3CD106-F229-4117-F182-0F9DF59118FD}"/>
          </ac:picMkLst>
        </pc:picChg>
      </pc:sldChg>
      <pc:sldChg chg="modSp add del mod">
        <pc:chgData name="MUHAMMAD ALFIYAN ZULFA" userId="f5d5cb97-d7bc-4fef-a04e-57b790fe7382" providerId="ADAL" clId="{38E3F55F-66BD-4398-BF1E-E91904B207B9}" dt="2022-07-20T16:11:22.363" v="2453" actId="47"/>
        <pc:sldMkLst>
          <pc:docMk/>
          <pc:sldMk cId="1531328034" sldId="1120"/>
        </pc:sldMkLst>
        <pc:spChg chg="mod">
          <ac:chgData name="MUHAMMAD ALFIYAN ZULFA" userId="f5d5cb97-d7bc-4fef-a04e-57b790fe7382" providerId="ADAL" clId="{38E3F55F-66BD-4398-BF1E-E91904B207B9}" dt="2022-07-20T16:11:20.582" v="2452" actId="20577"/>
          <ac:spMkLst>
            <pc:docMk/>
            <pc:sldMk cId="1531328034" sldId="1120"/>
            <ac:spMk id="53" creationId="{2E4FF13B-0A37-4C25-80C5-8C34F6C42957}"/>
          </ac:spMkLst>
        </pc:spChg>
      </pc:sldChg>
      <pc:sldChg chg="modSp add mod ord">
        <pc:chgData name="MUHAMMAD ALFIYAN ZULFA" userId="f5d5cb97-d7bc-4fef-a04e-57b790fe7382" providerId="ADAL" clId="{38E3F55F-66BD-4398-BF1E-E91904B207B9}" dt="2022-07-20T16:14:42.223" v="2900" actId="20577"/>
        <pc:sldMkLst>
          <pc:docMk/>
          <pc:sldMk cId="3587525595" sldId="1120"/>
        </pc:sldMkLst>
        <pc:spChg chg="mod">
          <ac:chgData name="MUHAMMAD ALFIYAN ZULFA" userId="f5d5cb97-d7bc-4fef-a04e-57b790fe7382" providerId="ADAL" clId="{38E3F55F-66BD-4398-BF1E-E91904B207B9}" dt="2022-07-20T16:14:42.223" v="2900" actId="20577"/>
          <ac:spMkLst>
            <pc:docMk/>
            <pc:sldMk cId="3587525595" sldId="1120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1:31.485" v="2465" actId="20577"/>
          <ac:spMkLst>
            <pc:docMk/>
            <pc:sldMk cId="3587525595" sldId="1120"/>
            <ac:spMk id="53" creationId="{2E4FF13B-0A37-4C25-80C5-8C34F6C42957}"/>
          </ac:spMkLst>
        </pc:spChg>
      </pc:sldChg>
      <pc:sldChg chg="modSp add mod ord">
        <pc:chgData name="MUHAMMAD ALFIYAN ZULFA" userId="f5d5cb97-d7bc-4fef-a04e-57b790fe7382" providerId="ADAL" clId="{38E3F55F-66BD-4398-BF1E-E91904B207B9}" dt="2022-07-20T16:15:36.518" v="3069" actId="20577"/>
        <pc:sldMkLst>
          <pc:docMk/>
          <pc:sldMk cId="404157932" sldId="1121"/>
        </pc:sldMkLst>
        <pc:spChg chg="mod">
          <ac:chgData name="MUHAMMAD ALFIYAN ZULFA" userId="f5d5cb97-d7bc-4fef-a04e-57b790fe7382" providerId="ADAL" clId="{38E3F55F-66BD-4398-BF1E-E91904B207B9}" dt="2022-07-20T16:15:36.518" v="3069" actId="20577"/>
          <ac:spMkLst>
            <pc:docMk/>
            <pc:sldMk cId="404157932" sldId="1121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4:59.562" v="2928" actId="20577"/>
          <ac:spMkLst>
            <pc:docMk/>
            <pc:sldMk cId="404157932" sldId="1121"/>
            <ac:spMk id="53" creationId="{2E4FF13B-0A37-4C25-80C5-8C34F6C42957}"/>
          </ac:spMkLst>
        </pc:spChg>
      </pc:sldChg>
      <pc:sldChg chg="modSp add mod">
        <pc:chgData name="MUHAMMAD ALFIYAN ZULFA" userId="f5d5cb97-d7bc-4fef-a04e-57b790fe7382" providerId="ADAL" clId="{38E3F55F-66BD-4398-BF1E-E91904B207B9}" dt="2022-07-20T16:16:41.869" v="3169" actId="20577"/>
        <pc:sldMkLst>
          <pc:docMk/>
          <pc:sldMk cId="2703004272" sldId="1122"/>
        </pc:sldMkLst>
        <pc:spChg chg="mod">
          <ac:chgData name="MUHAMMAD ALFIYAN ZULFA" userId="f5d5cb97-d7bc-4fef-a04e-57b790fe7382" providerId="ADAL" clId="{38E3F55F-66BD-4398-BF1E-E91904B207B9}" dt="2022-07-20T16:16:41.869" v="3169" actId="20577"/>
          <ac:spMkLst>
            <pc:docMk/>
            <pc:sldMk cId="2703004272" sldId="1122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6:20.195" v="3098" actId="20577"/>
          <ac:spMkLst>
            <pc:docMk/>
            <pc:sldMk cId="2703004272" sldId="1122"/>
            <ac:spMk id="53" creationId="{2E4FF13B-0A37-4C25-80C5-8C34F6C42957}"/>
          </ac:spMkLst>
        </pc:spChg>
      </pc:sldChg>
      <pc:sldChg chg="modSp add mod">
        <pc:chgData name="MUHAMMAD ALFIYAN ZULFA" userId="f5d5cb97-d7bc-4fef-a04e-57b790fe7382" providerId="ADAL" clId="{38E3F55F-66BD-4398-BF1E-E91904B207B9}" dt="2022-07-20T16:17:25.067" v="3271" actId="20577"/>
        <pc:sldMkLst>
          <pc:docMk/>
          <pc:sldMk cId="3766719561" sldId="1123"/>
        </pc:sldMkLst>
        <pc:spChg chg="mod">
          <ac:chgData name="MUHAMMAD ALFIYAN ZULFA" userId="f5d5cb97-d7bc-4fef-a04e-57b790fe7382" providerId="ADAL" clId="{38E3F55F-66BD-4398-BF1E-E91904B207B9}" dt="2022-07-20T16:17:25.067" v="3271" actId="20577"/>
          <ac:spMkLst>
            <pc:docMk/>
            <pc:sldMk cId="3766719561" sldId="1123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7:07.391" v="3201" actId="14100"/>
          <ac:spMkLst>
            <pc:docMk/>
            <pc:sldMk cId="3766719561" sldId="1123"/>
            <ac:spMk id="53" creationId="{2E4FF13B-0A37-4C25-80C5-8C34F6C42957}"/>
          </ac:spMkLst>
        </pc:spChg>
      </pc:sldChg>
      <pc:sldChg chg="modSp add del mod">
        <pc:chgData name="MUHAMMAD ALFIYAN ZULFA" userId="f5d5cb97-d7bc-4fef-a04e-57b790fe7382" providerId="ADAL" clId="{38E3F55F-66BD-4398-BF1E-E91904B207B9}" dt="2022-07-20T16:18:40.464" v="3301" actId="47"/>
        <pc:sldMkLst>
          <pc:docMk/>
          <pc:sldMk cId="3617079215" sldId="1124"/>
        </pc:sldMkLst>
        <pc:spChg chg="mod">
          <ac:chgData name="MUHAMMAD ALFIYAN ZULFA" userId="f5d5cb97-d7bc-4fef-a04e-57b790fe7382" providerId="ADAL" clId="{38E3F55F-66BD-4398-BF1E-E91904B207B9}" dt="2022-07-20T16:18:38.801" v="3300" actId="5793"/>
          <ac:spMkLst>
            <pc:docMk/>
            <pc:sldMk cId="3617079215" sldId="1124"/>
            <ac:spMk id="53" creationId="{2E4FF13B-0A37-4C25-80C5-8C34F6C42957}"/>
          </ac:spMkLst>
        </pc:spChg>
      </pc:sldChg>
      <pc:sldChg chg="modSp add mod ord">
        <pc:chgData name="MUHAMMAD ALFIYAN ZULFA" userId="f5d5cb97-d7bc-4fef-a04e-57b790fe7382" providerId="ADAL" clId="{38E3F55F-66BD-4398-BF1E-E91904B207B9}" dt="2022-07-20T16:19:46.149" v="3481" actId="20577"/>
        <pc:sldMkLst>
          <pc:docMk/>
          <pc:sldMk cId="3758452457" sldId="1124"/>
        </pc:sldMkLst>
        <pc:spChg chg="mod">
          <ac:chgData name="MUHAMMAD ALFIYAN ZULFA" userId="f5d5cb97-d7bc-4fef-a04e-57b790fe7382" providerId="ADAL" clId="{38E3F55F-66BD-4398-BF1E-E91904B207B9}" dt="2022-07-20T16:19:46.149" v="3481" actId="20577"/>
          <ac:spMkLst>
            <pc:docMk/>
            <pc:sldMk cId="3758452457" sldId="1124"/>
            <ac:spMk id="45" creationId="{B26BA901-3C23-C654-DDD9-09EB1EAB3384}"/>
          </ac:spMkLst>
        </pc:spChg>
        <pc:spChg chg="mod">
          <ac:chgData name="MUHAMMAD ALFIYAN ZULFA" userId="f5d5cb97-d7bc-4fef-a04e-57b790fe7382" providerId="ADAL" clId="{38E3F55F-66BD-4398-BF1E-E91904B207B9}" dt="2022-07-20T16:18:47.726" v="3315" actId="20577"/>
          <ac:spMkLst>
            <pc:docMk/>
            <pc:sldMk cId="3758452457" sldId="1124"/>
            <ac:spMk id="53" creationId="{2E4FF13B-0A37-4C25-80C5-8C34F6C4295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.%20DOCUMENT\1.%20KULIAH\TENDER\ICEE%20ITB%202020%20Om%20Avighnam%20Astu%20Namo%20Sidham\PERBANDINGAN%20KONVENSIONAL%20INOVA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880288369018132E-2"/>
          <c:y val="3.643882180332858E-2"/>
          <c:w val="0.87709501411447455"/>
          <c:h val="0.8164694000463768"/>
        </c:manualLayout>
      </c:layout>
      <c:scatterChart>
        <c:scatterStyle val="smoothMarker"/>
        <c:varyColors val="0"/>
        <c:ser>
          <c:idx val="0"/>
          <c:order val="0"/>
          <c:tx>
            <c:v>KONVENSIONAL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Sheet1!$A$47:$A$53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14</c:v>
                </c:pt>
                <c:pt idx="5">
                  <c:v>21</c:v>
                </c:pt>
                <c:pt idx="6">
                  <c:v>28</c:v>
                </c:pt>
              </c:numCache>
            </c:numRef>
          </c:xVal>
          <c:yVal>
            <c:numRef>
              <c:f>Sheet1!$B$47:$B$53</c:f>
              <c:numCache>
                <c:formatCode>General</c:formatCode>
                <c:ptCount val="7"/>
                <c:pt idx="0">
                  <c:v>0.23100000000000001</c:v>
                </c:pt>
                <c:pt idx="1">
                  <c:v>0.4</c:v>
                </c:pt>
                <c:pt idx="2">
                  <c:v>0.53900000000000003</c:v>
                </c:pt>
                <c:pt idx="3">
                  <c:v>0.65100000000000002</c:v>
                </c:pt>
                <c:pt idx="4">
                  <c:v>0.879</c:v>
                </c:pt>
                <c:pt idx="5">
                  <c:v>0.95099999999999996</c:v>
                </c:pt>
                <c:pt idx="6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6E-4DB5-A2D5-FD16CA20C406}"/>
            </c:ext>
          </c:extLst>
        </c:ser>
        <c:ser>
          <c:idx val="1"/>
          <c:order val="1"/>
          <c:tx>
            <c:v>ACCELERATOR</c:v>
          </c:tx>
          <c:spPr>
            <a:ln w="9525" cap="rnd">
              <a:solidFill>
                <a:srgbClr val="7DE169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Sheet1!$A$47:$A$53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  <c:pt idx="4">
                  <c:v>14</c:v>
                </c:pt>
                <c:pt idx="5">
                  <c:v>21</c:v>
                </c:pt>
                <c:pt idx="6">
                  <c:v>28</c:v>
                </c:pt>
              </c:numCache>
            </c:numRef>
          </c:xVal>
          <c:yVal>
            <c:numRef>
              <c:f>Sheet1!$C$47:$C$53</c:f>
              <c:numCache>
                <c:formatCode>General</c:formatCode>
                <c:ptCount val="7"/>
                <c:pt idx="0">
                  <c:v>0.32</c:v>
                </c:pt>
                <c:pt idx="1">
                  <c:v>0.68</c:v>
                </c:pt>
                <c:pt idx="2">
                  <c:v>0.76</c:v>
                </c:pt>
                <c:pt idx="3">
                  <c:v>0.81</c:v>
                </c:pt>
                <c:pt idx="4">
                  <c:v>0.89500000000000002</c:v>
                </c:pt>
                <c:pt idx="5">
                  <c:v>0.95299999999999996</c:v>
                </c:pt>
                <c:pt idx="6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6E-4DB5-A2D5-FD16CA20C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7863200"/>
        <c:axId val="1967872768"/>
      </c:scatterChart>
      <c:valAx>
        <c:axId val="1967863200"/>
        <c:scaling>
          <c:orientation val="minMax"/>
          <c:max val="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HARI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872768"/>
        <c:crosses val="autoZero"/>
        <c:crossBetween val="midCat"/>
        <c:majorUnit val="1"/>
      </c:valAx>
      <c:valAx>
        <c:axId val="196787276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KUAT TEKAN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7863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510638449429076E-2"/>
          <c:y val="9.9510638449429076E-2"/>
          <c:w val="0.80097872310114182"/>
          <c:h val="0.800978723101141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YN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E0-4F20-B9CF-1EBA9421E6BE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E0-4F20-B9CF-1EBA9421E6BE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E0-4F20-B9CF-1EBA9421E6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YN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F8-4AB3-8898-501FC3A9DA9F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F8-4AB3-8898-501FC3A9DA9F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F8-4AB3-8898-501FC3A9D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omments/modernComment_137_9BE82F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D80F46-BA66-4F6D-8CBA-E43129CCB7A8}" authorId="{A9745A3B-794C-D273-FCDD-C53E01E4C1AD}" created="2022-04-28T12:44:40.847">
    <pc:sldMkLst xmlns:pc="http://schemas.microsoft.com/office/powerpoint/2013/main/command">
      <pc:docMk/>
      <pc:sldMk cId="2615684956" sldId="311"/>
    </pc:sldMkLst>
    <p188:txBody>
      <a:bodyPr/>
      <a:lstStyle/>
      <a:p>
        <a:r>
          <a:rPr lang="en-ID"/>
          <a:t>TAMBAHIN ACUAN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BEDCC-87C7-4FBD-AC64-133F5020BE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393A20A-E641-4D92-9474-14DDB3A48D59}">
      <dgm:prSet phldrT="[Text]" custT="1"/>
      <dgm:spPr>
        <a:solidFill>
          <a:srgbClr val="6ED15A"/>
        </a:solidFill>
        <a:ln>
          <a:noFill/>
        </a:ln>
      </dgm:spPr>
      <dgm:t>
        <a:bodyPr/>
        <a:lstStyle/>
        <a:p>
          <a:r>
            <a:rPr kumimoji="1" lang="en-US" altLang="ja-JP" sz="1800" b="1">
              <a:solidFill>
                <a:schemeClr val="bg1"/>
              </a:solidFill>
              <a:latin typeface="Open sans"/>
            </a:rPr>
            <a:t>PENINJAUAN ULANG KONTRAK</a:t>
          </a:r>
          <a:endParaRPr lang="en-ID" sz="1800">
            <a:solidFill>
              <a:schemeClr val="bg1"/>
            </a:solidFill>
          </a:endParaRPr>
        </a:p>
      </dgm:t>
    </dgm:pt>
    <dgm:pt modelId="{51AA9DAF-C6E1-46F4-A1B7-292A0F71DA94}" type="parTrans" cxnId="{880B0540-ACCA-4EBF-91D7-B10185E64B4F}">
      <dgm:prSet/>
      <dgm:spPr/>
      <dgm:t>
        <a:bodyPr/>
        <a:lstStyle/>
        <a:p>
          <a:endParaRPr lang="en-ID"/>
        </a:p>
      </dgm:t>
    </dgm:pt>
    <dgm:pt modelId="{FABA510C-6109-48DD-8FDB-30A180DE0BCF}" type="sibTrans" cxnId="{880B0540-ACCA-4EBF-91D7-B10185E64B4F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en-ID"/>
        </a:p>
      </dgm:t>
    </dgm:pt>
    <dgm:pt modelId="{3E04633B-6C2C-43A9-B38F-A3D0E5357765}">
      <dgm:prSet phldrT="[Text]" custT="1"/>
      <dgm:spPr>
        <a:solidFill>
          <a:srgbClr val="6ED15A"/>
        </a:solidFill>
        <a:ln>
          <a:noFill/>
        </a:ln>
      </dgm:spPr>
      <dgm:t>
        <a:bodyPr/>
        <a:lstStyle/>
        <a:p>
          <a:pPr>
            <a:buAutoNum type="arabicPeriod"/>
          </a:pPr>
          <a:r>
            <a:rPr kumimoji="1" lang="en-US" altLang="ja-JP" sz="1800" b="1">
              <a:solidFill>
                <a:schemeClr val="bg1"/>
              </a:solidFill>
              <a:latin typeface="Open sans"/>
            </a:rPr>
            <a:t>KOMUNIKASI</a:t>
          </a:r>
          <a:endParaRPr lang="en-ID" sz="1800">
            <a:solidFill>
              <a:schemeClr val="bg1"/>
            </a:solidFill>
          </a:endParaRPr>
        </a:p>
      </dgm:t>
    </dgm:pt>
    <dgm:pt modelId="{750EDC60-5A78-423A-A8EC-339FF7523B91}" type="parTrans" cxnId="{AA37035F-FBC5-4F5A-90F8-973DF3FEE7F1}">
      <dgm:prSet/>
      <dgm:spPr/>
      <dgm:t>
        <a:bodyPr/>
        <a:lstStyle/>
        <a:p>
          <a:endParaRPr lang="en-ID"/>
        </a:p>
      </dgm:t>
    </dgm:pt>
    <dgm:pt modelId="{2F62C7C4-3694-4BB8-BCD1-02785F7D1D74}" type="sibTrans" cxnId="{AA37035F-FBC5-4F5A-90F8-973DF3FEE7F1}">
      <dgm:prSet/>
      <dgm:spPr/>
      <dgm:t>
        <a:bodyPr/>
        <a:lstStyle/>
        <a:p>
          <a:endParaRPr lang="en-ID"/>
        </a:p>
      </dgm:t>
    </dgm:pt>
    <dgm:pt modelId="{E695AC66-FFAC-4785-AA8E-1F6BF1B49FA1}">
      <dgm:prSet phldrT="[Text]" custT="1"/>
      <dgm:spPr>
        <a:solidFill>
          <a:srgbClr val="6ED15A"/>
        </a:solidFill>
        <a:ln>
          <a:noFill/>
        </a:ln>
      </dgm:spPr>
      <dgm:t>
        <a:bodyPr/>
        <a:lstStyle/>
        <a:p>
          <a:pPr>
            <a:buAutoNum type="arabicPeriod"/>
          </a:pPr>
          <a:r>
            <a:rPr kumimoji="1" lang="en-US" altLang="ja-JP" sz="1800" b="1">
              <a:solidFill>
                <a:schemeClr val="bg1"/>
              </a:solidFill>
              <a:latin typeface="Open sans"/>
            </a:rPr>
            <a:t>PENGENDALIAN ADMINISTRATIF</a:t>
          </a:r>
          <a:endParaRPr lang="en-ID" sz="1800">
            <a:solidFill>
              <a:schemeClr val="bg1"/>
            </a:solidFill>
          </a:endParaRPr>
        </a:p>
      </dgm:t>
    </dgm:pt>
    <dgm:pt modelId="{9C58403D-C9F4-4444-9E0E-AB365518160F}" type="parTrans" cxnId="{E9C4F6A1-736A-4644-B8D4-395C1CE4DDCE}">
      <dgm:prSet/>
      <dgm:spPr/>
      <dgm:t>
        <a:bodyPr/>
        <a:lstStyle/>
        <a:p>
          <a:endParaRPr lang="en-ID"/>
        </a:p>
      </dgm:t>
    </dgm:pt>
    <dgm:pt modelId="{02DDAA72-F6F5-40EB-90AC-21D5498D2834}" type="sibTrans" cxnId="{E9C4F6A1-736A-4644-B8D4-395C1CE4DDCE}">
      <dgm:prSet/>
      <dgm:spPr/>
      <dgm:t>
        <a:bodyPr/>
        <a:lstStyle/>
        <a:p>
          <a:endParaRPr lang="en-ID"/>
        </a:p>
      </dgm:t>
    </dgm:pt>
    <dgm:pt modelId="{A78C1CF5-C350-4CEC-8D83-D0BF8E3C8E5B}">
      <dgm:prSet custT="1"/>
      <dgm:spPr>
        <a:solidFill>
          <a:srgbClr val="6ED15A"/>
        </a:solidFill>
        <a:ln>
          <a:noFill/>
        </a:ln>
      </dgm:spPr>
      <dgm:t>
        <a:bodyPr/>
        <a:lstStyle/>
        <a:p>
          <a:pPr>
            <a:buAutoNum type="arabicPeriod"/>
          </a:pPr>
          <a:r>
            <a:rPr kumimoji="1" lang="en-US" altLang="ja-JP" sz="1800" b="1">
              <a:solidFill>
                <a:schemeClr val="bg1"/>
              </a:solidFill>
              <a:latin typeface="Open sans"/>
            </a:rPr>
            <a:t>PENGENDALIAN K3L</a:t>
          </a:r>
          <a:endParaRPr lang="en-ID" sz="1800">
            <a:solidFill>
              <a:schemeClr val="bg1"/>
            </a:solidFill>
          </a:endParaRPr>
        </a:p>
      </dgm:t>
    </dgm:pt>
    <dgm:pt modelId="{2689F504-F3F4-4E16-B702-158AA19B6AE3}" type="parTrans" cxnId="{63D944E9-F81A-4C30-8D54-77D7658659FE}">
      <dgm:prSet/>
      <dgm:spPr/>
      <dgm:t>
        <a:bodyPr/>
        <a:lstStyle/>
        <a:p>
          <a:endParaRPr lang="en-ID"/>
        </a:p>
      </dgm:t>
    </dgm:pt>
    <dgm:pt modelId="{1C78BD07-6E37-4373-B6EF-4748DFCE4CC4}" type="sibTrans" cxnId="{63D944E9-F81A-4C30-8D54-77D7658659FE}">
      <dgm:prSet/>
      <dgm:spPr/>
      <dgm:t>
        <a:bodyPr/>
        <a:lstStyle/>
        <a:p>
          <a:endParaRPr lang="en-ID"/>
        </a:p>
      </dgm:t>
    </dgm:pt>
    <dgm:pt modelId="{2C0D3A32-43F5-45BE-9ED2-031AFB08365A}" type="pres">
      <dgm:prSet presAssocID="{7A1BEDCC-87C7-4FBD-AC64-133F5020BEBF}" presName="Name0" presStyleCnt="0">
        <dgm:presLayoutVars>
          <dgm:chMax val="7"/>
          <dgm:chPref val="7"/>
          <dgm:dir/>
        </dgm:presLayoutVars>
      </dgm:prSet>
      <dgm:spPr/>
    </dgm:pt>
    <dgm:pt modelId="{71A75FAE-3269-4CDD-B87A-70E88F4E7187}" type="pres">
      <dgm:prSet presAssocID="{7A1BEDCC-87C7-4FBD-AC64-133F5020BEBF}" presName="Name1" presStyleCnt="0"/>
      <dgm:spPr/>
    </dgm:pt>
    <dgm:pt modelId="{EC80FE1E-065D-48C5-B11A-ECE61203EDE8}" type="pres">
      <dgm:prSet presAssocID="{7A1BEDCC-87C7-4FBD-AC64-133F5020BEBF}" presName="cycle" presStyleCnt="0"/>
      <dgm:spPr/>
    </dgm:pt>
    <dgm:pt modelId="{D1A40991-DFB7-4043-A62A-ED98AC2EFE92}" type="pres">
      <dgm:prSet presAssocID="{7A1BEDCC-87C7-4FBD-AC64-133F5020BEBF}" presName="srcNode" presStyleLbl="node1" presStyleIdx="0" presStyleCnt="4"/>
      <dgm:spPr/>
    </dgm:pt>
    <dgm:pt modelId="{25543BC6-D2D6-47C7-9861-11B447BBADE9}" type="pres">
      <dgm:prSet presAssocID="{7A1BEDCC-87C7-4FBD-AC64-133F5020BEBF}" presName="conn" presStyleLbl="parChTrans1D2" presStyleIdx="0" presStyleCnt="1"/>
      <dgm:spPr/>
    </dgm:pt>
    <dgm:pt modelId="{1CEB6D50-652E-485A-B66F-E99837B303DD}" type="pres">
      <dgm:prSet presAssocID="{7A1BEDCC-87C7-4FBD-AC64-133F5020BEBF}" presName="extraNode" presStyleLbl="node1" presStyleIdx="0" presStyleCnt="4"/>
      <dgm:spPr/>
    </dgm:pt>
    <dgm:pt modelId="{D2ACB1AE-3036-48D5-B06A-5E31C5EAEE54}" type="pres">
      <dgm:prSet presAssocID="{7A1BEDCC-87C7-4FBD-AC64-133F5020BEBF}" presName="dstNode" presStyleLbl="node1" presStyleIdx="0" presStyleCnt="4"/>
      <dgm:spPr/>
    </dgm:pt>
    <dgm:pt modelId="{1E361D72-A91C-4370-A927-C603CADD8AEA}" type="pres">
      <dgm:prSet presAssocID="{8393A20A-E641-4D92-9474-14DDB3A48D59}" presName="text_1" presStyleLbl="node1" presStyleIdx="0" presStyleCnt="4">
        <dgm:presLayoutVars>
          <dgm:bulletEnabled val="1"/>
        </dgm:presLayoutVars>
      </dgm:prSet>
      <dgm:spPr/>
    </dgm:pt>
    <dgm:pt modelId="{F315514D-FA41-4E5D-AEE9-E25CA00B5D19}" type="pres">
      <dgm:prSet presAssocID="{8393A20A-E641-4D92-9474-14DDB3A48D59}" presName="accent_1" presStyleCnt="0"/>
      <dgm:spPr/>
    </dgm:pt>
    <dgm:pt modelId="{8B580D02-2E80-4AA2-A73D-A51B68CECDEB}" type="pres">
      <dgm:prSet presAssocID="{8393A20A-E641-4D92-9474-14DDB3A48D59}" presName="accentRepeatNode" presStyleLbl="solidFgAcc1" presStyleIdx="0" presStyleCnt="4"/>
      <dgm:spPr>
        <a:solidFill>
          <a:srgbClr val="00B050"/>
        </a:solidFill>
        <a:ln>
          <a:noFill/>
        </a:ln>
      </dgm:spPr>
    </dgm:pt>
    <dgm:pt modelId="{3705320E-DD7B-47F3-887B-D09E33B8DC14}" type="pres">
      <dgm:prSet presAssocID="{3E04633B-6C2C-43A9-B38F-A3D0E5357765}" presName="text_2" presStyleLbl="node1" presStyleIdx="1" presStyleCnt="4">
        <dgm:presLayoutVars>
          <dgm:bulletEnabled val="1"/>
        </dgm:presLayoutVars>
      </dgm:prSet>
      <dgm:spPr/>
    </dgm:pt>
    <dgm:pt modelId="{B18AD6A9-4BA3-4187-AA72-E23E414C4E0E}" type="pres">
      <dgm:prSet presAssocID="{3E04633B-6C2C-43A9-B38F-A3D0E5357765}" presName="accent_2" presStyleCnt="0"/>
      <dgm:spPr/>
    </dgm:pt>
    <dgm:pt modelId="{4B91DD71-3130-4909-96B2-E9DE7D10D215}" type="pres">
      <dgm:prSet presAssocID="{3E04633B-6C2C-43A9-B38F-A3D0E5357765}" presName="accentRepeatNode" presStyleLbl="solidFgAcc1" presStyleIdx="1" presStyleCnt="4"/>
      <dgm:spPr>
        <a:solidFill>
          <a:srgbClr val="00B050"/>
        </a:solidFill>
        <a:ln>
          <a:noFill/>
        </a:ln>
      </dgm:spPr>
    </dgm:pt>
    <dgm:pt modelId="{7C216686-05B0-48EC-9009-DF049400A2FA}" type="pres">
      <dgm:prSet presAssocID="{E695AC66-FFAC-4785-AA8E-1F6BF1B49FA1}" presName="text_3" presStyleLbl="node1" presStyleIdx="2" presStyleCnt="4">
        <dgm:presLayoutVars>
          <dgm:bulletEnabled val="1"/>
        </dgm:presLayoutVars>
      </dgm:prSet>
      <dgm:spPr/>
    </dgm:pt>
    <dgm:pt modelId="{AAE1DEA1-25A1-48F0-B7C3-5CA8AFA740A9}" type="pres">
      <dgm:prSet presAssocID="{E695AC66-FFAC-4785-AA8E-1F6BF1B49FA1}" presName="accent_3" presStyleCnt="0"/>
      <dgm:spPr/>
    </dgm:pt>
    <dgm:pt modelId="{B318837A-8626-4738-9C0D-903434F2605D}" type="pres">
      <dgm:prSet presAssocID="{E695AC66-FFAC-4785-AA8E-1F6BF1B49FA1}" presName="accentRepeatNode" presStyleLbl="solidFgAcc1" presStyleIdx="2" presStyleCnt="4"/>
      <dgm:spPr>
        <a:solidFill>
          <a:srgbClr val="00B050"/>
        </a:solidFill>
        <a:ln>
          <a:noFill/>
        </a:ln>
      </dgm:spPr>
    </dgm:pt>
    <dgm:pt modelId="{972FBEF1-42F6-4B50-925A-AE5362C993DA}" type="pres">
      <dgm:prSet presAssocID="{A78C1CF5-C350-4CEC-8D83-D0BF8E3C8E5B}" presName="text_4" presStyleLbl="node1" presStyleIdx="3" presStyleCnt="4">
        <dgm:presLayoutVars>
          <dgm:bulletEnabled val="1"/>
        </dgm:presLayoutVars>
      </dgm:prSet>
      <dgm:spPr/>
    </dgm:pt>
    <dgm:pt modelId="{BB96AE5E-8151-478F-9A43-B665EB4313B6}" type="pres">
      <dgm:prSet presAssocID="{A78C1CF5-C350-4CEC-8D83-D0BF8E3C8E5B}" presName="accent_4" presStyleCnt="0"/>
      <dgm:spPr/>
    </dgm:pt>
    <dgm:pt modelId="{EF940908-0FB3-4B53-8D26-C6A76FC6C7E8}" type="pres">
      <dgm:prSet presAssocID="{A78C1CF5-C350-4CEC-8D83-D0BF8E3C8E5B}" presName="accentRepeatNode" presStyleLbl="solidFgAcc1" presStyleIdx="3" presStyleCnt="4"/>
      <dgm:spPr>
        <a:solidFill>
          <a:srgbClr val="00B050"/>
        </a:solidFill>
        <a:ln>
          <a:noFill/>
        </a:ln>
      </dgm:spPr>
    </dgm:pt>
  </dgm:ptLst>
  <dgm:cxnLst>
    <dgm:cxn modelId="{F424480D-2BFD-4E92-89F6-EFF9BA43D630}" type="presOf" srcId="{A78C1CF5-C350-4CEC-8D83-D0BF8E3C8E5B}" destId="{972FBEF1-42F6-4B50-925A-AE5362C993DA}" srcOrd="0" destOrd="0" presId="urn:microsoft.com/office/officeart/2008/layout/VerticalCurvedList"/>
    <dgm:cxn modelId="{6831782A-FCC8-4E75-9425-071E1904C470}" type="presOf" srcId="{7A1BEDCC-87C7-4FBD-AC64-133F5020BEBF}" destId="{2C0D3A32-43F5-45BE-9ED2-031AFB08365A}" srcOrd="0" destOrd="0" presId="urn:microsoft.com/office/officeart/2008/layout/VerticalCurvedList"/>
    <dgm:cxn modelId="{E541B52B-9A8D-4153-9167-89B505DD4F98}" type="presOf" srcId="{8393A20A-E641-4D92-9474-14DDB3A48D59}" destId="{1E361D72-A91C-4370-A927-C603CADD8AEA}" srcOrd="0" destOrd="0" presId="urn:microsoft.com/office/officeart/2008/layout/VerticalCurvedList"/>
    <dgm:cxn modelId="{F46D8D36-DDD2-46F7-ABB2-910A991E52F0}" type="presOf" srcId="{FABA510C-6109-48DD-8FDB-30A180DE0BCF}" destId="{25543BC6-D2D6-47C7-9861-11B447BBADE9}" srcOrd="0" destOrd="0" presId="urn:microsoft.com/office/officeart/2008/layout/VerticalCurvedList"/>
    <dgm:cxn modelId="{880B0540-ACCA-4EBF-91D7-B10185E64B4F}" srcId="{7A1BEDCC-87C7-4FBD-AC64-133F5020BEBF}" destId="{8393A20A-E641-4D92-9474-14DDB3A48D59}" srcOrd="0" destOrd="0" parTransId="{51AA9DAF-C6E1-46F4-A1B7-292A0F71DA94}" sibTransId="{FABA510C-6109-48DD-8FDB-30A180DE0BCF}"/>
    <dgm:cxn modelId="{AA37035F-FBC5-4F5A-90F8-973DF3FEE7F1}" srcId="{7A1BEDCC-87C7-4FBD-AC64-133F5020BEBF}" destId="{3E04633B-6C2C-43A9-B38F-A3D0E5357765}" srcOrd="1" destOrd="0" parTransId="{750EDC60-5A78-423A-A8EC-339FF7523B91}" sibTransId="{2F62C7C4-3694-4BB8-BCD1-02785F7D1D74}"/>
    <dgm:cxn modelId="{8E65CB4B-511B-4521-B3DA-F43E3BE56D52}" type="presOf" srcId="{3E04633B-6C2C-43A9-B38F-A3D0E5357765}" destId="{3705320E-DD7B-47F3-887B-D09E33B8DC14}" srcOrd="0" destOrd="0" presId="urn:microsoft.com/office/officeart/2008/layout/VerticalCurvedList"/>
    <dgm:cxn modelId="{A200D98F-42E2-4CA8-9926-F942E331BABF}" type="presOf" srcId="{E695AC66-FFAC-4785-AA8E-1F6BF1B49FA1}" destId="{7C216686-05B0-48EC-9009-DF049400A2FA}" srcOrd="0" destOrd="0" presId="urn:microsoft.com/office/officeart/2008/layout/VerticalCurvedList"/>
    <dgm:cxn modelId="{E9C4F6A1-736A-4644-B8D4-395C1CE4DDCE}" srcId="{7A1BEDCC-87C7-4FBD-AC64-133F5020BEBF}" destId="{E695AC66-FFAC-4785-AA8E-1F6BF1B49FA1}" srcOrd="2" destOrd="0" parTransId="{9C58403D-C9F4-4444-9E0E-AB365518160F}" sibTransId="{02DDAA72-F6F5-40EB-90AC-21D5498D2834}"/>
    <dgm:cxn modelId="{63D944E9-F81A-4C30-8D54-77D7658659FE}" srcId="{7A1BEDCC-87C7-4FBD-AC64-133F5020BEBF}" destId="{A78C1CF5-C350-4CEC-8D83-D0BF8E3C8E5B}" srcOrd="3" destOrd="0" parTransId="{2689F504-F3F4-4E16-B702-158AA19B6AE3}" sibTransId="{1C78BD07-6E37-4373-B6EF-4748DFCE4CC4}"/>
    <dgm:cxn modelId="{4D478A74-0817-4927-9F93-F6BD54C89D5E}" type="presParOf" srcId="{2C0D3A32-43F5-45BE-9ED2-031AFB08365A}" destId="{71A75FAE-3269-4CDD-B87A-70E88F4E7187}" srcOrd="0" destOrd="0" presId="urn:microsoft.com/office/officeart/2008/layout/VerticalCurvedList"/>
    <dgm:cxn modelId="{E5E7E9C5-CFB0-4A75-8003-7C9BC246375D}" type="presParOf" srcId="{71A75FAE-3269-4CDD-B87A-70E88F4E7187}" destId="{EC80FE1E-065D-48C5-B11A-ECE61203EDE8}" srcOrd="0" destOrd="0" presId="urn:microsoft.com/office/officeart/2008/layout/VerticalCurvedList"/>
    <dgm:cxn modelId="{B09453CC-DB9A-4AA1-8019-CC36B303E6FD}" type="presParOf" srcId="{EC80FE1E-065D-48C5-B11A-ECE61203EDE8}" destId="{D1A40991-DFB7-4043-A62A-ED98AC2EFE92}" srcOrd="0" destOrd="0" presId="urn:microsoft.com/office/officeart/2008/layout/VerticalCurvedList"/>
    <dgm:cxn modelId="{302A7283-2CEF-4539-B896-F9F7F9780DE6}" type="presParOf" srcId="{EC80FE1E-065D-48C5-B11A-ECE61203EDE8}" destId="{25543BC6-D2D6-47C7-9861-11B447BBADE9}" srcOrd="1" destOrd="0" presId="urn:microsoft.com/office/officeart/2008/layout/VerticalCurvedList"/>
    <dgm:cxn modelId="{E9AC33F7-9C30-45DE-9441-575609B52BCD}" type="presParOf" srcId="{EC80FE1E-065D-48C5-B11A-ECE61203EDE8}" destId="{1CEB6D50-652E-485A-B66F-E99837B303DD}" srcOrd="2" destOrd="0" presId="urn:microsoft.com/office/officeart/2008/layout/VerticalCurvedList"/>
    <dgm:cxn modelId="{B0A97108-C3CA-468C-AA91-21578F923554}" type="presParOf" srcId="{EC80FE1E-065D-48C5-B11A-ECE61203EDE8}" destId="{D2ACB1AE-3036-48D5-B06A-5E31C5EAEE54}" srcOrd="3" destOrd="0" presId="urn:microsoft.com/office/officeart/2008/layout/VerticalCurvedList"/>
    <dgm:cxn modelId="{2949A839-55EC-4105-9181-00EEABA0E8BE}" type="presParOf" srcId="{71A75FAE-3269-4CDD-B87A-70E88F4E7187}" destId="{1E361D72-A91C-4370-A927-C603CADD8AEA}" srcOrd="1" destOrd="0" presId="urn:microsoft.com/office/officeart/2008/layout/VerticalCurvedList"/>
    <dgm:cxn modelId="{FDCD9133-5E7B-4524-8F8B-F8F2E28D3A28}" type="presParOf" srcId="{71A75FAE-3269-4CDD-B87A-70E88F4E7187}" destId="{F315514D-FA41-4E5D-AEE9-E25CA00B5D19}" srcOrd="2" destOrd="0" presId="urn:microsoft.com/office/officeart/2008/layout/VerticalCurvedList"/>
    <dgm:cxn modelId="{48046C7B-ECF1-4809-8552-67B83FD03A8D}" type="presParOf" srcId="{F315514D-FA41-4E5D-AEE9-E25CA00B5D19}" destId="{8B580D02-2E80-4AA2-A73D-A51B68CECDEB}" srcOrd="0" destOrd="0" presId="urn:microsoft.com/office/officeart/2008/layout/VerticalCurvedList"/>
    <dgm:cxn modelId="{91A60747-F9E5-463B-8D25-9634D4805D9B}" type="presParOf" srcId="{71A75FAE-3269-4CDD-B87A-70E88F4E7187}" destId="{3705320E-DD7B-47F3-887B-D09E33B8DC14}" srcOrd="3" destOrd="0" presId="urn:microsoft.com/office/officeart/2008/layout/VerticalCurvedList"/>
    <dgm:cxn modelId="{226BA4A6-0D07-4318-BF82-BBCC05DE6D73}" type="presParOf" srcId="{71A75FAE-3269-4CDD-B87A-70E88F4E7187}" destId="{B18AD6A9-4BA3-4187-AA72-E23E414C4E0E}" srcOrd="4" destOrd="0" presId="urn:microsoft.com/office/officeart/2008/layout/VerticalCurvedList"/>
    <dgm:cxn modelId="{E39A62D8-F9A5-4FAA-A62D-D5ECE343D512}" type="presParOf" srcId="{B18AD6A9-4BA3-4187-AA72-E23E414C4E0E}" destId="{4B91DD71-3130-4909-96B2-E9DE7D10D215}" srcOrd="0" destOrd="0" presId="urn:microsoft.com/office/officeart/2008/layout/VerticalCurvedList"/>
    <dgm:cxn modelId="{266B6939-795E-47A7-A4F2-27DBF18A2D39}" type="presParOf" srcId="{71A75FAE-3269-4CDD-B87A-70E88F4E7187}" destId="{7C216686-05B0-48EC-9009-DF049400A2FA}" srcOrd="5" destOrd="0" presId="urn:microsoft.com/office/officeart/2008/layout/VerticalCurvedList"/>
    <dgm:cxn modelId="{B73EFD7F-5804-4051-9079-6BCCCCB85B27}" type="presParOf" srcId="{71A75FAE-3269-4CDD-B87A-70E88F4E7187}" destId="{AAE1DEA1-25A1-48F0-B7C3-5CA8AFA740A9}" srcOrd="6" destOrd="0" presId="urn:microsoft.com/office/officeart/2008/layout/VerticalCurvedList"/>
    <dgm:cxn modelId="{B05B9A04-DB84-45AF-8F8C-8AD270BA6AED}" type="presParOf" srcId="{AAE1DEA1-25A1-48F0-B7C3-5CA8AFA740A9}" destId="{B318837A-8626-4738-9C0D-903434F2605D}" srcOrd="0" destOrd="0" presId="urn:microsoft.com/office/officeart/2008/layout/VerticalCurvedList"/>
    <dgm:cxn modelId="{6675C0AC-ECCA-4388-B2A4-276EBDA20632}" type="presParOf" srcId="{71A75FAE-3269-4CDD-B87A-70E88F4E7187}" destId="{972FBEF1-42F6-4B50-925A-AE5362C993DA}" srcOrd="7" destOrd="0" presId="urn:microsoft.com/office/officeart/2008/layout/VerticalCurvedList"/>
    <dgm:cxn modelId="{2DF39380-4505-4058-89F8-081C62D34DCF}" type="presParOf" srcId="{71A75FAE-3269-4CDD-B87A-70E88F4E7187}" destId="{BB96AE5E-8151-478F-9A43-B665EB4313B6}" srcOrd="8" destOrd="0" presId="urn:microsoft.com/office/officeart/2008/layout/VerticalCurvedList"/>
    <dgm:cxn modelId="{3CDBA134-734D-4EE6-A554-F3DDDBB56E35}" type="presParOf" srcId="{BB96AE5E-8151-478F-9A43-B665EB4313B6}" destId="{EF940908-0FB3-4B53-8D26-C6A76FC6C7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1BEDCC-87C7-4FBD-AC64-133F5020BEB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393A20A-E641-4D92-9474-14DDB3A48D59}">
      <dgm:prSet phldrT="[Text]" custT="1"/>
      <dgm:spPr>
        <a:solidFill>
          <a:srgbClr val="7DE169"/>
        </a:solidFill>
        <a:ln>
          <a:noFill/>
        </a:ln>
      </dgm:spPr>
      <dgm:t>
        <a:bodyPr/>
        <a:lstStyle/>
        <a:p>
          <a:r>
            <a:rPr kumimoji="1" lang="en-US" altLang="ja-JP" sz="2000" b="1">
              <a:solidFill>
                <a:srgbClr val="007635"/>
              </a:solidFill>
              <a:latin typeface="Montserrat Classic Bold"/>
            </a:rPr>
            <a:t>AUDIT K3</a:t>
          </a:r>
          <a:endParaRPr lang="en-ID" sz="2000">
            <a:solidFill>
              <a:srgbClr val="007635"/>
            </a:solidFill>
            <a:latin typeface="Montserrat Classic Bold"/>
          </a:endParaRPr>
        </a:p>
      </dgm:t>
    </dgm:pt>
    <dgm:pt modelId="{51AA9DAF-C6E1-46F4-A1B7-292A0F71DA94}" type="parTrans" cxnId="{880B0540-ACCA-4EBF-91D7-B10185E64B4F}">
      <dgm:prSet/>
      <dgm:spPr/>
      <dgm:t>
        <a:bodyPr/>
        <a:lstStyle/>
        <a:p>
          <a:endParaRPr lang="en-ID"/>
        </a:p>
      </dgm:t>
    </dgm:pt>
    <dgm:pt modelId="{FABA510C-6109-48DD-8FDB-30A180DE0BCF}" type="sibTrans" cxnId="{880B0540-ACCA-4EBF-91D7-B10185E64B4F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en-ID"/>
        </a:p>
      </dgm:t>
    </dgm:pt>
    <dgm:pt modelId="{3E04633B-6C2C-43A9-B38F-A3D0E5357765}">
      <dgm:prSet phldrT="[Text]" custT="1"/>
      <dgm:spPr>
        <a:solidFill>
          <a:srgbClr val="00D25F">
            <a:alpha val="64000"/>
          </a:srgbClr>
        </a:solidFill>
        <a:ln>
          <a:noFill/>
        </a:ln>
      </dgm:spPr>
      <dgm:t>
        <a:bodyPr/>
        <a:lstStyle/>
        <a:p>
          <a:pPr>
            <a:buNone/>
          </a:pPr>
          <a:r>
            <a:rPr kumimoji="1" lang="en-US" altLang="ja-JP" sz="2000" b="1">
              <a:solidFill>
                <a:srgbClr val="096D15"/>
              </a:solidFill>
              <a:latin typeface="Montserrat Classic Bold"/>
            </a:rPr>
            <a:t>INVESTIGASI KECELAKAAN</a:t>
          </a:r>
          <a:endParaRPr lang="en-ID" sz="2000">
            <a:solidFill>
              <a:srgbClr val="096D15"/>
            </a:solidFill>
            <a:latin typeface="Montserrat Classic Bold"/>
          </a:endParaRPr>
        </a:p>
      </dgm:t>
    </dgm:pt>
    <dgm:pt modelId="{750EDC60-5A78-423A-A8EC-339FF7523B91}" type="parTrans" cxnId="{AA37035F-FBC5-4F5A-90F8-973DF3FEE7F1}">
      <dgm:prSet/>
      <dgm:spPr/>
      <dgm:t>
        <a:bodyPr/>
        <a:lstStyle/>
        <a:p>
          <a:endParaRPr lang="en-ID"/>
        </a:p>
      </dgm:t>
    </dgm:pt>
    <dgm:pt modelId="{2F62C7C4-3694-4BB8-BCD1-02785F7D1D74}" type="sibTrans" cxnId="{AA37035F-FBC5-4F5A-90F8-973DF3FEE7F1}">
      <dgm:prSet/>
      <dgm:spPr/>
      <dgm:t>
        <a:bodyPr/>
        <a:lstStyle/>
        <a:p>
          <a:endParaRPr lang="en-ID"/>
        </a:p>
      </dgm:t>
    </dgm:pt>
    <dgm:pt modelId="{E695AC66-FFAC-4785-AA8E-1F6BF1B49FA1}">
      <dgm:prSet phldrT="[Text]" custT="1"/>
      <dgm:spPr>
        <a:solidFill>
          <a:srgbClr val="00F26D"/>
        </a:solidFill>
        <a:ln>
          <a:noFill/>
        </a:ln>
      </dgm:spPr>
      <dgm:t>
        <a:bodyPr/>
        <a:lstStyle/>
        <a:p>
          <a:pPr>
            <a:buAutoNum type="arabicPeriod"/>
          </a:pPr>
          <a:r>
            <a:rPr kumimoji="1" lang="en-US" altLang="ja-JP" sz="2000" b="1">
              <a:solidFill>
                <a:srgbClr val="007635"/>
              </a:solidFill>
              <a:latin typeface="Montserrat Classic Bold"/>
            </a:rPr>
            <a:t>AUDIT LINGKUNGAN</a:t>
          </a:r>
          <a:endParaRPr lang="en-ID" sz="2000">
            <a:solidFill>
              <a:srgbClr val="007635"/>
            </a:solidFill>
            <a:latin typeface="Montserrat Classic Bold"/>
          </a:endParaRPr>
        </a:p>
      </dgm:t>
    </dgm:pt>
    <dgm:pt modelId="{9C58403D-C9F4-4444-9E0E-AB365518160F}" type="parTrans" cxnId="{E9C4F6A1-736A-4644-B8D4-395C1CE4DDCE}">
      <dgm:prSet/>
      <dgm:spPr/>
      <dgm:t>
        <a:bodyPr/>
        <a:lstStyle/>
        <a:p>
          <a:endParaRPr lang="en-ID"/>
        </a:p>
      </dgm:t>
    </dgm:pt>
    <dgm:pt modelId="{02DDAA72-F6F5-40EB-90AC-21D5498D2834}" type="sibTrans" cxnId="{E9C4F6A1-736A-4644-B8D4-395C1CE4DDCE}">
      <dgm:prSet/>
      <dgm:spPr/>
      <dgm:t>
        <a:bodyPr/>
        <a:lstStyle/>
        <a:p>
          <a:endParaRPr lang="en-ID"/>
        </a:p>
      </dgm:t>
    </dgm:pt>
    <dgm:pt modelId="{2C0D3A32-43F5-45BE-9ED2-031AFB08365A}" type="pres">
      <dgm:prSet presAssocID="{7A1BEDCC-87C7-4FBD-AC64-133F5020BEBF}" presName="Name0" presStyleCnt="0">
        <dgm:presLayoutVars>
          <dgm:chMax val="7"/>
          <dgm:chPref val="7"/>
          <dgm:dir/>
        </dgm:presLayoutVars>
      </dgm:prSet>
      <dgm:spPr/>
    </dgm:pt>
    <dgm:pt modelId="{71A75FAE-3269-4CDD-B87A-70E88F4E7187}" type="pres">
      <dgm:prSet presAssocID="{7A1BEDCC-87C7-4FBD-AC64-133F5020BEBF}" presName="Name1" presStyleCnt="0"/>
      <dgm:spPr/>
    </dgm:pt>
    <dgm:pt modelId="{EC80FE1E-065D-48C5-B11A-ECE61203EDE8}" type="pres">
      <dgm:prSet presAssocID="{7A1BEDCC-87C7-4FBD-AC64-133F5020BEBF}" presName="cycle" presStyleCnt="0"/>
      <dgm:spPr/>
    </dgm:pt>
    <dgm:pt modelId="{D1A40991-DFB7-4043-A62A-ED98AC2EFE92}" type="pres">
      <dgm:prSet presAssocID="{7A1BEDCC-87C7-4FBD-AC64-133F5020BEBF}" presName="srcNode" presStyleLbl="node1" presStyleIdx="0" presStyleCnt="3"/>
      <dgm:spPr/>
    </dgm:pt>
    <dgm:pt modelId="{25543BC6-D2D6-47C7-9861-11B447BBADE9}" type="pres">
      <dgm:prSet presAssocID="{7A1BEDCC-87C7-4FBD-AC64-133F5020BEBF}" presName="conn" presStyleLbl="parChTrans1D2" presStyleIdx="0" presStyleCnt="1"/>
      <dgm:spPr/>
    </dgm:pt>
    <dgm:pt modelId="{1CEB6D50-652E-485A-B66F-E99837B303DD}" type="pres">
      <dgm:prSet presAssocID="{7A1BEDCC-87C7-4FBD-AC64-133F5020BEBF}" presName="extraNode" presStyleLbl="node1" presStyleIdx="0" presStyleCnt="3"/>
      <dgm:spPr/>
    </dgm:pt>
    <dgm:pt modelId="{D2ACB1AE-3036-48D5-B06A-5E31C5EAEE54}" type="pres">
      <dgm:prSet presAssocID="{7A1BEDCC-87C7-4FBD-AC64-133F5020BEBF}" presName="dstNode" presStyleLbl="node1" presStyleIdx="0" presStyleCnt="3"/>
      <dgm:spPr/>
    </dgm:pt>
    <dgm:pt modelId="{1E361D72-A91C-4370-A927-C603CADD8AEA}" type="pres">
      <dgm:prSet presAssocID="{8393A20A-E641-4D92-9474-14DDB3A48D59}" presName="text_1" presStyleLbl="node1" presStyleIdx="0" presStyleCnt="3">
        <dgm:presLayoutVars>
          <dgm:bulletEnabled val="1"/>
        </dgm:presLayoutVars>
      </dgm:prSet>
      <dgm:spPr/>
    </dgm:pt>
    <dgm:pt modelId="{F315514D-FA41-4E5D-AEE9-E25CA00B5D19}" type="pres">
      <dgm:prSet presAssocID="{8393A20A-E641-4D92-9474-14DDB3A48D59}" presName="accent_1" presStyleCnt="0"/>
      <dgm:spPr/>
    </dgm:pt>
    <dgm:pt modelId="{8B580D02-2E80-4AA2-A73D-A51B68CECDEB}" type="pres">
      <dgm:prSet presAssocID="{8393A20A-E641-4D92-9474-14DDB3A48D59}" presName="accentRepeatNode" presStyleLbl="solidFgAcc1" presStyleIdx="0" presStyleCnt="3" custScaleX="73810" custScaleY="73810"/>
      <dgm:spPr>
        <a:solidFill>
          <a:srgbClr val="00B050"/>
        </a:solidFill>
        <a:ln>
          <a:noFill/>
        </a:ln>
      </dgm:spPr>
    </dgm:pt>
    <dgm:pt modelId="{3705320E-DD7B-47F3-887B-D09E33B8DC14}" type="pres">
      <dgm:prSet presAssocID="{3E04633B-6C2C-43A9-B38F-A3D0E5357765}" presName="text_2" presStyleLbl="node1" presStyleIdx="1" presStyleCnt="3">
        <dgm:presLayoutVars>
          <dgm:bulletEnabled val="1"/>
        </dgm:presLayoutVars>
      </dgm:prSet>
      <dgm:spPr/>
    </dgm:pt>
    <dgm:pt modelId="{B18AD6A9-4BA3-4187-AA72-E23E414C4E0E}" type="pres">
      <dgm:prSet presAssocID="{3E04633B-6C2C-43A9-B38F-A3D0E5357765}" presName="accent_2" presStyleCnt="0"/>
      <dgm:spPr/>
    </dgm:pt>
    <dgm:pt modelId="{4B91DD71-3130-4909-96B2-E9DE7D10D215}" type="pres">
      <dgm:prSet presAssocID="{3E04633B-6C2C-43A9-B38F-A3D0E5357765}" presName="accentRepeatNode" presStyleLbl="solidFgAcc1" presStyleIdx="1" presStyleCnt="3" custScaleX="73810" custScaleY="73810"/>
      <dgm:spPr>
        <a:solidFill>
          <a:srgbClr val="00B050"/>
        </a:solidFill>
        <a:ln>
          <a:noFill/>
        </a:ln>
      </dgm:spPr>
    </dgm:pt>
    <dgm:pt modelId="{7C216686-05B0-48EC-9009-DF049400A2FA}" type="pres">
      <dgm:prSet presAssocID="{E695AC66-FFAC-4785-AA8E-1F6BF1B49FA1}" presName="text_3" presStyleLbl="node1" presStyleIdx="2" presStyleCnt="3">
        <dgm:presLayoutVars>
          <dgm:bulletEnabled val="1"/>
        </dgm:presLayoutVars>
      </dgm:prSet>
      <dgm:spPr/>
    </dgm:pt>
    <dgm:pt modelId="{AAE1DEA1-25A1-48F0-B7C3-5CA8AFA740A9}" type="pres">
      <dgm:prSet presAssocID="{E695AC66-FFAC-4785-AA8E-1F6BF1B49FA1}" presName="accent_3" presStyleCnt="0"/>
      <dgm:spPr/>
    </dgm:pt>
    <dgm:pt modelId="{B318837A-8626-4738-9C0D-903434F2605D}" type="pres">
      <dgm:prSet presAssocID="{E695AC66-FFAC-4785-AA8E-1F6BF1B49FA1}" presName="accentRepeatNode" presStyleLbl="solidFgAcc1" presStyleIdx="2" presStyleCnt="3" custScaleX="73810" custScaleY="73810"/>
      <dgm:spPr>
        <a:solidFill>
          <a:srgbClr val="00B050"/>
        </a:solidFill>
        <a:ln>
          <a:noFill/>
        </a:ln>
      </dgm:spPr>
    </dgm:pt>
  </dgm:ptLst>
  <dgm:cxnLst>
    <dgm:cxn modelId="{6831782A-FCC8-4E75-9425-071E1904C470}" type="presOf" srcId="{7A1BEDCC-87C7-4FBD-AC64-133F5020BEBF}" destId="{2C0D3A32-43F5-45BE-9ED2-031AFB08365A}" srcOrd="0" destOrd="0" presId="urn:microsoft.com/office/officeart/2008/layout/VerticalCurvedList"/>
    <dgm:cxn modelId="{E541B52B-9A8D-4153-9167-89B505DD4F98}" type="presOf" srcId="{8393A20A-E641-4D92-9474-14DDB3A48D59}" destId="{1E361D72-A91C-4370-A927-C603CADD8AEA}" srcOrd="0" destOrd="0" presId="urn:microsoft.com/office/officeart/2008/layout/VerticalCurvedList"/>
    <dgm:cxn modelId="{F46D8D36-DDD2-46F7-ABB2-910A991E52F0}" type="presOf" srcId="{FABA510C-6109-48DD-8FDB-30A180DE0BCF}" destId="{25543BC6-D2D6-47C7-9861-11B447BBADE9}" srcOrd="0" destOrd="0" presId="urn:microsoft.com/office/officeart/2008/layout/VerticalCurvedList"/>
    <dgm:cxn modelId="{880B0540-ACCA-4EBF-91D7-B10185E64B4F}" srcId="{7A1BEDCC-87C7-4FBD-AC64-133F5020BEBF}" destId="{8393A20A-E641-4D92-9474-14DDB3A48D59}" srcOrd="0" destOrd="0" parTransId="{51AA9DAF-C6E1-46F4-A1B7-292A0F71DA94}" sibTransId="{FABA510C-6109-48DD-8FDB-30A180DE0BCF}"/>
    <dgm:cxn modelId="{AA37035F-FBC5-4F5A-90F8-973DF3FEE7F1}" srcId="{7A1BEDCC-87C7-4FBD-AC64-133F5020BEBF}" destId="{3E04633B-6C2C-43A9-B38F-A3D0E5357765}" srcOrd="1" destOrd="0" parTransId="{750EDC60-5A78-423A-A8EC-339FF7523B91}" sibTransId="{2F62C7C4-3694-4BB8-BCD1-02785F7D1D74}"/>
    <dgm:cxn modelId="{8E65CB4B-511B-4521-B3DA-F43E3BE56D52}" type="presOf" srcId="{3E04633B-6C2C-43A9-B38F-A3D0E5357765}" destId="{3705320E-DD7B-47F3-887B-D09E33B8DC14}" srcOrd="0" destOrd="0" presId="urn:microsoft.com/office/officeart/2008/layout/VerticalCurvedList"/>
    <dgm:cxn modelId="{A200D98F-42E2-4CA8-9926-F942E331BABF}" type="presOf" srcId="{E695AC66-FFAC-4785-AA8E-1F6BF1B49FA1}" destId="{7C216686-05B0-48EC-9009-DF049400A2FA}" srcOrd="0" destOrd="0" presId="urn:microsoft.com/office/officeart/2008/layout/VerticalCurvedList"/>
    <dgm:cxn modelId="{E9C4F6A1-736A-4644-B8D4-395C1CE4DDCE}" srcId="{7A1BEDCC-87C7-4FBD-AC64-133F5020BEBF}" destId="{E695AC66-FFAC-4785-AA8E-1F6BF1B49FA1}" srcOrd="2" destOrd="0" parTransId="{9C58403D-C9F4-4444-9E0E-AB365518160F}" sibTransId="{02DDAA72-F6F5-40EB-90AC-21D5498D2834}"/>
    <dgm:cxn modelId="{4D478A74-0817-4927-9F93-F6BD54C89D5E}" type="presParOf" srcId="{2C0D3A32-43F5-45BE-9ED2-031AFB08365A}" destId="{71A75FAE-3269-4CDD-B87A-70E88F4E7187}" srcOrd="0" destOrd="0" presId="urn:microsoft.com/office/officeart/2008/layout/VerticalCurvedList"/>
    <dgm:cxn modelId="{E5E7E9C5-CFB0-4A75-8003-7C9BC246375D}" type="presParOf" srcId="{71A75FAE-3269-4CDD-B87A-70E88F4E7187}" destId="{EC80FE1E-065D-48C5-B11A-ECE61203EDE8}" srcOrd="0" destOrd="0" presId="urn:microsoft.com/office/officeart/2008/layout/VerticalCurvedList"/>
    <dgm:cxn modelId="{B09453CC-DB9A-4AA1-8019-CC36B303E6FD}" type="presParOf" srcId="{EC80FE1E-065D-48C5-B11A-ECE61203EDE8}" destId="{D1A40991-DFB7-4043-A62A-ED98AC2EFE92}" srcOrd="0" destOrd="0" presId="urn:microsoft.com/office/officeart/2008/layout/VerticalCurvedList"/>
    <dgm:cxn modelId="{302A7283-2CEF-4539-B896-F9F7F9780DE6}" type="presParOf" srcId="{EC80FE1E-065D-48C5-B11A-ECE61203EDE8}" destId="{25543BC6-D2D6-47C7-9861-11B447BBADE9}" srcOrd="1" destOrd="0" presId="urn:microsoft.com/office/officeart/2008/layout/VerticalCurvedList"/>
    <dgm:cxn modelId="{E9AC33F7-9C30-45DE-9441-575609B52BCD}" type="presParOf" srcId="{EC80FE1E-065D-48C5-B11A-ECE61203EDE8}" destId="{1CEB6D50-652E-485A-B66F-E99837B303DD}" srcOrd="2" destOrd="0" presId="urn:microsoft.com/office/officeart/2008/layout/VerticalCurvedList"/>
    <dgm:cxn modelId="{B0A97108-C3CA-468C-AA91-21578F923554}" type="presParOf" srcId="{EC80FE1E-065D-48C5-B11A-ECE61203EDE8}" destId="{D2ACB1AE-3036-48D5-B06A-5E31C5EAEE54}" srcOrd="3" destOrd="0" presId="urn:microsoft.com/office/officeart/2008/layout/VerticalCurvedList"/>
    <dgm:cxn modelId="{2949A839-55EC-4105-9181-00EEABA0E8BE}" type="presParOf" srcId="{71A75FAE-3269-4CDD-B87A-70E88F4E7187}" destId="{1E361D72-A91C-4370-A927-C603CADD8AEA}" srcOrd="1" destOrd="0" presId="urn:microsoft.com/office/officeart/2008/layout/VerticalCurvedList"/>
    <dgm:cxn modelId="{FDCD9133-5E7B-4524-8F8B-F8F2E28D3A28}" type="presParOf" srcId="{71A75FAE-3269-4CDD-B87A-70E88F4E7187}" destId="{F315514D-FA41-4E5D-AEE9-E25CA00B5D19}" srcOrd="2" destOrd="0" presId="urn:microsoft.com/office/officeart/2008/layout/VerticalCurvedList"/>
    <dgm:cxn modelId="{48046C7B-ECF1-4809-8552-67B83FD03A8D}" type="presParOf" srcId="{F315514D-FA41-4E5D-AEE9-E25CA00B5D19}" destId="{8B580D02-2E80-4AA2-A73D-A51B68CECDEB}" srcOrd="0" destOrd="0" presId="urn:microsoft.com/office/officeart/2008/layout/VerticalCurvedList"/>
    <dgm:cxn modelId="{91A60747-F9E5-463B-8D25-9634D4805D9B}" type="presParOf" srcId="{71A75FAE-3269-4CDD-B87A-70E88F4E7187}" destId="{3705320E-DD7B-47F3-887B-D09E33B8DC14}" srcOrd="3" destOrd="0" presId="urn:microsoft.com/office/officeart/2008/layout/VerticalCurvedList"/>
    <dgm:cxn modelId="{226BA4A6-0D07-4318-BF82-BBCC05DE6D73}" type="presParOf" srcId="{71A75FAE-3269-4CDD-B87A-70E88F4E7187}" destId="{B18AD6A9-4BA3-4187-AA72-E23E414C4E0E}" srcOrd="4" destOrd="0" presId="urn:microsoft.com/office/officeart/2008/layout/VerticalCurvedList"/>
    <dgm:cxn modelId="{E39A62D8-F9A5-4FAA-A62D-D5ECE343D512}" type="presParOf" srcId="{B18AD6A9-4BA3-4187-AA72-E23E414C4E0E}" destId="{4B91DD71-3130-4909-96B2-E9DE7D10D215}" srcOrd="0" destOrd="0" presId="urn:microsoft.com/office/officeart/2008/layout/VerticalCurvedList"/>
    <dgm:cxn modelId="{266B6939-795E-47A7-A4F2-27DBF18A2D39}" type="presParOf" srcId="{71A75FAE-3269-4CDD-B87A-70E88F4E7187}" destId="{7C216686-05B0-48EC-9009-DF049400A2FA}" srcOrd="5" destOrd="0" presId="urn:microsoft.com/office/officeart/2008/layout/VerticalCurvedList"/>
    <dgm:cxn modelId="{B73EFD7F-5804-4051-9079-6BCCCCB85B27}" type="presParOf" srcId="{71A75FAE-3269-4CDD-B87A-70E88F4E7187}" destId="{AAE1DEA1-25A1-48F0-B7C3-5CA8AFA740A9}" srcOrd="6" destOrd="0" presId="urn:microsoft.com/office/officeart/2008/layout/VerticalCurvedList"/>
    <dgm:cxn modelId="{B05B9A04-DB84-45AF-8F8C-8AD270BA6AED}" type="presParOf" srcId="{AAE1DEA1-25A1-48F0-B7C3-5CA8AFA740A9}" destId="{B318837A-8626-4738-9C0D-903434F260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43BC6-D2D6-47C7-9861-11B447BBADE9}">
      <dsp:nvSpPr>
        <dsp:cNvPr id="0" name=""/>
        <dsp:cNvSpPr/>
      </dsp:nvSpPr>
      <dsp:spPr>
        <a:xfrm>
          <a:off x="-4410922" y="-676524"/>
          <a:ext cx="5254934" cy="5254934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61D72-A91C-4370-A927-C603CADD8AEA}">
      <dsp:nvSpPr>
        <dsp:cNvPr id="0" name=""/>
        <dsp:cNvSpPr/>
      </dsp:nvSpPr>
      <dsp:spPr>
        <a:xfrm>
          <a:off x="442132" y="299976"/>
          <a:ext cx="4930680" cy="600266"/>
        </a:xfrm>
        <a:prstGeom prst="rect">
          <a:avLst/>
        </a:prstGeom>
        <a:solidFill>
          <a:srgbClr val="6ED1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46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>
              <a:solidFill>
                <a:schemeClr val="bg1"/>
              </a:solidFill>
              <a:latin typeface="Open sans"/>
            </a:rPr>
            <a:t>PENINJAUAN ULANG KONTRAK</a:t>
          </a:r>
          <a:endParaRPr lang="en-ID" sz="1800" kern="1200">
            <a:solidFill>
              <a:schemeClr val="bg1"/>
            </a:solidFill>
          </a:endParaRPr>
        </a:p>
      </dsp:txBody>
      <dsp:txXfrm>
        <a:off x="442132" y="299976"/>
        <a:ext cx="4930680" cy="600266"/>
      </dsp:txXfrm>
    </dsp:sp>
    <dsp:sp modelId="{8B580D02-2E80-4AA2-A73D-A51B68CECDEB}">
      <dsp:nvSpPr>
        <dsp:cNvPr id="0" name=""/>
        <dsp:cNvSpPr/>
      </dsp:nvSpPr>
      <dsp:spPr>
        <a:xfrm>
          <a:off x="66966" y="224943"/>
          <a:ext cx="750332" cy="750332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5320E-DD7B-47F3-887B-D09E33B8DC14}">
      <dsp:nvSpPr>
        <dsp:cNvPr id="0" name=""/>
        <dsp:cNvSpPr/>
      </dsp:nvSpPr>
      <dsp:spPr>
        <a:xfrm>
          <a:off x="786279" y="1200532"/>
          <a:ext cx="4586534" cy="600266"/>
        </a:xfrm>
        <a:prstGeom prst="rect">
          <a:avLst/>
        </a:prstGeom>
        <a:solidFill>
          <a:srgbClr val="6ED1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46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>
              <a:solidFill>
                <a:schemeClr val="bg1"/>
              </a:solidFill>
              <a:latin typeface="Open sans"/>
            </a:rPr>
            <a:t>KOMUNIKASI</a:t>
          </a:r>
          <a:endParaRPr lang="en-ID" sz="1800" kern="1200">
            <a:solidFill>
              <a:schemeClr val="bg1"/>
            </a:solidFill>
          </a:endParaRPr>
        </a:p>
      </dsp:txBody>
      <dsp:txXfrm>
        <a:off x="786279" y="1200532"/>
        <a:ext cx="4586534" cy="600266"/>
      </dsp:txXfrm>
    </dsp:sp>
    <dsp:sp modelId="{4B91DD71-3130-4909-96B2-E9DE7D10D215}">
      <dsp:nvSpPr>
        <dsp:cNvPr id="0" name=""/>
        <dsp:cNvSpPr/>
      </dsp:nvSpPr>
      <dsp:spPr>
        <a:xfrm>
          <a:off x="411113" y="1125499"/>
          <a:ext cx="750332" cy="750332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16686-05B0-48EC-9009-DF049400A2FA}">
      <dsp:nvSpPr>
        <dsp:cNvPr id="0" name=""/>
        <dsp:cNvSpPr/>
      </dsp:nvSpPr>
      <dsp:spPr>
        <a:xfrm>
          <a:off x="786279" y="2101087"/>
          <a:ext cx="4586534" cy="600266"/>
        </a:xfrm>
        <a:prstGeom prst="rect">
          <a:avLst/>
        </a:prstGeom>
        <a:solidFill>
          <a:srgbClr val="6ED1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46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>
              <a:solidFill>
                <a:schemeClr val="bg1"/>
              </a:solidFill>
              <a:latin typeface="Open sans"/>
            </a:rPr>
            <a:t>PENGENDALIAN ADMINISTRATIF</a:t>
          </a:r>
          <a:endParaRPr lang="en-ID" sz="1800" kern="1200">
            <a:solidFill>
              <a:schemeClr val="bg1"/>
            </a:solidFill>
          </a:endParaRPr>
        </a:p>
      </dsp:txBody>
      <dsp:txXfrm>
        <a:off x="786279" y="2101087"/>
        <a:ext cx="4586534" cy="600266"/>
      </dsp:txXfrm>
    </dsp:sp>
    <dsp:sp modelId="{B318837A-8626-4738-9C0D-903434F2605D}">
      <dsp:nvSpPr>
        <dsp:cNvPr id="0" name=""/>
        <dsp:cNvSpPr/>
      </dsp:nvSpPr>
      <dsp:spPr>
        <a:xfrm>
          <a:off x="411113" y="2026054"/>
          <a:ext cx="750332" cy="750332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FBEF1-42F6-4B50-925A-AE5362C993DA}">
      <dsp:nvSpPr>
        <dsp:cNvPr id="0" name=""/>
        <dsp:cNvSpPr/>
      </dsp:nvSpPr>
      <dsp:spPr>
        <a:xfrm>
          <a:off x="442132" y="3001642"/>
          <a:ext cx="4930680" cy="600266"/>
        </a:xfrm>
        <a:prstGeom prst="rect">
          <a:avLst/>
        </a:prstGeom>
        <a:solidFill>
          <a:srgbClr val="6ED1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46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b="1" kern="1200">
              <a:solidFill>
                <a:schemeClr val="bg1"/>
              </a:solidFill>
              <a:latin typeface="Open sans"/>
            </a:rPr>
            <a:t>PENGENDALIAN K3L</a:t>
          </a:r>
          <a:endParaRPr lang="en-ID" sz="1800" kern="1200">
            <a:solidFill>
              <a:schemeClr val="bg1"/>
            </a:solidFill>
          </a:endParaRPr>
        </a:p>
      </dsp:txBody>
      <dsp:txXfrm>
        <a:off x="442132" y="3001642"/>
        <a:ext cx="4930680" cy="600266"/>
      </dsp:txXfrm>
    </dsp:sp>
    <dsp:sp modelId="{EF940908-0FB3-4B53-8D26-C6A76FC6C7E8}">
      <dsp:nvSpPr>
        <dsp:cNvPr id="0" name=""/>
        <dsp:cNvSpPr/>
      </dsp:nvSpPr>
      <dsp:spPr>
        <a:xfrm>
          <a:off x="66966" y="2926609"/>
          <a:ext cx="750332" cy="750332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43BC6-D2D6-47C7-9861-11B447BBADE9}">
      <dsp:nvSpPr>
        <dsp:cNvPr id="0" name=""/>
        <dsp:cNvSpPr/>
      </dsp:nvSpPr>
      <dsp:spPr>
        <a:xfrm>
          <a:off x="-4403726" y="-675430"/>
          <a:ext cx="5246385" cy="5246385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361D72-A91C-4370-A927-C603CADD8AEA}">
      <dsp:nvSpPr>
        <dsp:cNvPr id="0" name=""/>
        <dsp:cNvSpPr/>
      </dsp:nvSpPr>
      <dsp:spPr>
        <a:xfrm>
          <a:off x="541931" y="389552"/>
          <a:ext cx="4059542" cy="779105"/>
        </a:xfrm>
        <a:prstGeom prst="rect">
          <a:avLst/>
        </a:prstGeom>
        <a:solidFill>
          <a:srgbClr val="7DE16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41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b="1" kern="1200">
              <a:solidFill>
                <a:srgbClr val="007635"/>
              </a:solidFill>
              <a:latin typeface="Montserrat Classic Bold"/>
            </a:rPr>
            <a:t>AUDIT K3</a:t>
          </a:r>
          <a:endParaRPr lang="en-ID" sz="2000" kern="1200">
            <a:solidFill>
              <a:srgbClr val="007635"/>
            </a:solidFill>
            <a:latin typeface="Montserrat Classic Bold"/>
          </a:endParaRPr>
        </a:p>
      </dsp:txBody>
      <dsp:txXfrm>
        <a:off x="541931" y="389552"/>
        <a:ext cx="4059542" cy="779105"/>
      </dsp:txXfrm>
    </dsp:sp>
    <dsp:sp modelId="{8B580D02-2E80-4AA2-A73D-A51B68CECDEB}">
      <dsp:nvSpPr>
        <dsp:cNvPr id="0" name=""/>
        <dsp:cNvSpPr/>
      </dsp:nvSpPr>
      <dsp:spPr>
        <a:xfrm>
          <a:off x="182520" y="419694"/>
          <a:ext cx="718821" cy="718821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5320E-DD7B-47F3-887B-D09E33B8DC14}">
      <dsp:nvSpPr>
        <dsp:cNvPr id="0" name=""/>
        <dsp:cNvSpPr/>
      </dsp:nvSpPr>
      <dsp:spPr>
        <a:xfrm>
          <a:off x="825136" y="1558210"/>
          <a:ext cx="3776338" cy="779105"/>
        </a:xfrm>
        <a:prstGeom prst="rect">
          <a:avLst/>
        </a:prstGeom>
        <a:solidFill>
          <a:srgbClr val="00D25F">
            <a:alpha val="64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41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b="1" kern="1200">
              <a:solidFill>
                <a:srgbClr val="096D15"/>
              </a:solidFill>
              <a:latin typeface="Montserrat Classic Bold"/>
            </a:rPr>
            <a:t>INVESTIGASI KECELAKAAN</a:t>
          </a:r>
          <a:endParaRPr lang="en-ID" sz="2000" kern="1200">
            <a:solidFill>
              <a:srgbClr val="096D15"/>
            </a:solidFill>
            <a:latin typeface="Montserrat Classic Bold"/>
          </a:endParaRPr>
        </a:p>
      </dsp:txBody>
      <dsp:txXfrm>
        <a:off x="825136" y="1558210"/>
        <a:ext cx="3776338" cy="779105"/>
      </dsp:txXfrm>
    </dsp:sp>
    <dsp:sp modelId="{4B91DD71-3130-4909-96B2-E9DE7D10D215}">
      <dsp:nvSpPr>
        <dsp:cNvPr id="0" name=""/>
        <dsp:cNvSpPr/>
      </dsp:nvSpPr>
      <dsp:spPr>
        <a:xfrm>
          <a:off x="465725" y="1588351"/>
          <a:ext cx="718821" cy="718821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16686-05B0-48EC-9009-DF049400A2FA}">
      <dsp:nvSpPr>
        <dsp:cNvPr id="0" name=""/>
        <dsp:cNvSpPr/>
      </dsp:nvSpPr>
      <dsp:spPr>
        <a:xfrm>
          <a:off x="541931" y="2726867"/>
          <a:ext cx="4059542" cy="779105"/>
        </a:xfrm>
        <a:prstGeom prst="rect">
          <a:avLst/>
        </a:prstGeom>
        <a:solidFill>
          <a:srgbClr val="00F26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841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b="1" kern="1200">
              <a:solidFill>
                <a:srgbClr val="007635"/>
              </a:solidFill>
              <a:latin typeface="Montserrat Classic Bold"/>
            </a:rPr>
            <a:t>AUDIT LINGKUNGAN</a:t>
          </a:r>
          <a:endParaRPr lang="en-ID" sz="2000" kern="1200">
            <a:solidFill>
              <a:srgbClr val="007635"/>
            </a:solidFill>
            <a:latin typeface="Montserrat Classic Bold"/>
          </a:endParaRPr>
        </a:p>
      </dsp:txBody>
      <dsp:txXfrm>
        <a:off x="541931" y="2726867"/>
        <a:ext cx="4059542" cy="779105"/>
      </dsp:txXfrm>
    </dsp:sp>
    <dsp:sp modelId="{B318837A-8626-4738-9C0D-903434F2605D}">
      <dsp:nvSpPr>
        <dsp:cNvPr id="0" name=""/>
        <dsp:cNvSpPr/>
      </dsp:nvSpPr>
      <dsp:spPr>
        <a:xfrm>
          <a:off x="182520" y="2757009"/>
          <a:ext cx="718821" cy="718821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DBFB9-1132-4831-9ACB-5EB720C1257A}" type="datetimeFigureOut">
              <a:t>9/3/2022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59E5F-A7BC-4841-95A1-1A4C58B94AF5}" type="slidenum"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156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0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9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Mengacu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Menteri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kerja no 5 tahun 1996,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garis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dalam sistem manajemen K3, yakni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komitmen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rencana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pengukuran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pemantauan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pengevaluasian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peninjauan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secara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teratur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7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0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Building Information Modelling,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dikutip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resmi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Kememterian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PUPR, BIM merupakan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digital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fisik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suatu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bangunan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 BIM ini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mulai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dimensi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adalah modelling, scheduling, budgeting, sustainability dan product management.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BIM ini, benefit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didapat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lain adalah seperti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tertera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layar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mulai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collaborative design sampai dengan future operation and maintenance</a:t>
            </a:r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50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 AI dan IoT, disini drone yang telah deprogram dengan Artificial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Intellegent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digunakan sebagai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inspeksi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K3,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pelanggaran-pelanggaran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k3 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Ketika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terdeteksi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adanya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dikiriman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notifikasi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kepada smartphone/bidang HSE dengan sistem IoT untuk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ditindaklanjuti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Lalu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saja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keuntungannya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mempercepat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inspeksi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/accident,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meminimalisir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hilangnya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dtaa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bukti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yg lebih baik.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terakhir adalah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wearbale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augmented reality, dengan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kelebihannya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adalah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dapat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mengetahui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desain visual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bangunan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mempermudah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untuk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validasi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terhadap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suatu installment.</a:t>
            </a:r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merupakan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Lean Construction. Secara umum, Lean Construction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diartikan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sebagai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meminimalisir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waste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memaksimalkan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manfaat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(value added). Hal ini juga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sejalan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dengan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diangkat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ini terkait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berwawasan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 digunakan Teknik optimize value-eliminate waste dan last planner system. Dengan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demikian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diharapkan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dapat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mencapai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disini, yakni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proyek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waktu,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biaya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waktu,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memaksimalkan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nilai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minimalisir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pemborosan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melibatkan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seluruh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elemen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perencanaan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meminimalisir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terjadinya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konflik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84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Adapun 2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diimplementasi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untuk menjalankan lean construction, yakni sistem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rotasi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bekisting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2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Baik untuk sistem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disini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dibagi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 zona, zona 1 dan 2 dengan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pembagian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seperti pada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Urutan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zonanya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adalah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balok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plat,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kolom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tangga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Benefit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utamanya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sendiri adalah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mengurangi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slack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aktivitas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menjamin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kulitas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pekerjaan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dikerjakan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336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Pertama, terkait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komitmen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undang-undang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persyaratan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kontrak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program k3, komitmen manajemen k3l dan komitmen terkait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napza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Terkait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pertama, yakni UU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UU no. 1 tahun 1970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keselamatan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kerja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UU no. 13 tahun 2003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ketenagakerjaan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Kepmen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LH no. 30 tahun 2001 terkait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audit LH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Menteri LH no 3 tahun 2013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audit LH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internal PT. Gold Digger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2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88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perencanaannya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kami pun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target terkait manajemen K3L ini, yakni no recordable accident, no work-related illness, dan no environment damage caused by the project activities.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target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tentunya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dengan manajemen/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yg baik.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ini merupakan organigram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bagian K3L.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02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218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3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Mengacu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Menteri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kerja no 5 tahun 1996,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garis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dalam sistem manajemen K3, yakni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komitmen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rencana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pengukuran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pemantauan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pengevaluasian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kinerja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peninjauan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secara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teratur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0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8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6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26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konstruksi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pertama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BIM,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wearable augmented reality, dan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kombinasi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drone, AI, dan IoT.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59E5F-A7BC-4841-95A1-1A4C58B94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1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6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30B548-EC2F-428C-8A4D-EF1C9655A6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63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6FA4B9-534C-4392-851E-FFDD454BF9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64367" y="2107389"/>
            <a:ext cx="3944225" cy="2466187"/>
          </a:xfrm>
          <a:custGeom>
            <a:avLst/>
            <a:gdLst>
              <a:gd name="connsiteX0" fmla="*/ 0 w 3944225"/>
              <a:gd name="connsiteY0" fmla="*/ 0 h 2466187"/>
              <a:gd name="connsiteX1" fmla="*/ 3944225 w 3944225"/>
              <a:gd name="connsiteY1" fmla="*/ 0 h 2466187"/>
              <a:gd name="connsiteX2" fmla="*/ 3944225 w 3944225"/>
              <a:gd name="connsiteY2" fmla="*/ 2466187 h 2466187"/>
              <a:gd name="connsiteX3" fmla="*/ 0 w 3944225"/>
              <a:gd name="connsiteY3" fmla="*/ 2466187 h 24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4225" h="2466187">
                <a:moveTo>
                  <a:pt x="0" y="0"/>
                </a:moveTo>
                <a:lnTo>
                  <a:pt x="3944225" y="0"/>
                </a:lnTo>
                <a:lnTo>
                  <a:pt x="3944225" y="2466187"/>
                </a:lnTo>
                <a:lnTo>
                  <a:pt x="0" y="24661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31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20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290845-FCA2-4AA0-9EAC-11E3A3A7D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61868" y="2317183"/>
            <a:ext cx="1828458" cy="1828458"/>
          </a:xfrm>
          <a:custGeom>
            <a:avLst/>
            <a:gdLst>
              <a:gd name="connsiteX0" fmla="*/ 914229 w 1828458"/>
              <a:gd name="connsiteY0" fmla="*/ 0 h 1828458"/>
              <a:gd name="connsiteX1" fmla="*/ 1828458 w 1828458"/>
              <a:gd name="connsiteY1" fmla="*/ 914229 h 1828458"/>
              <a:gd name="connsiteX2" fmla="*/ 914229 w 1828458"/>
              <a:gd name="connsiteY2" fmla="*/ 1828458 h 1828458"/>
              <a:gd name="connsiteX3" fmla="*/ 0 w 1828458"/>
              <a:gd name="connsiteY3" fmla="*/ 914229 h 182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458" h="1828458">
                <a:moveTo>
                  <a:pt x="914229" y="0"/>
                </a:moveTo>
                <a:lnTo>
                  <a:pt x="1828458" y="914229"/>
                </a:lnTo>
                <a:lnTo>
                  <a:pt x="914229" y="1828458"/>
                </a:lnTo>
                <a:lnTo>
                  <a:pt x="0" y="914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187AA5C-C36A-47A8-92E8-3D9EC40E8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41803" y="2317183"/>
            <a:ext cx="1828458" cy="1828458"/>
          </a:xfrm>
          <a:custGeom>
            <a:avLst/>
            <a:gdLst>
              <a:gd name="connsiteX0" fmla="*/ 914229 w 1828458"/>
              <a:gd name="connsiteY0" fmla="*/ 0 h 1828458"/>
              <a:gd name="connsiteX1" fmla="*/ 1828458 w 1828458"/>
              <a:gd name="connsiteY1" fmla="*/ 914229 h 1828458"/>
              <a:gd name="connsiteX2" fmla="*/ 914229 w 1828458"/>
              <a:gd name="connsiteY2" fmla="*/ 1828458 h 1828458"/>
              <a:gd name="connsiteX3" fmla="*/ 0 w 1828458"/>
              <a:gd name="connsiteY3" fmla="*/ 914229 h 182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458" h="1828458">
                <a:moveTo>
                  <a:pt x="914229" y="0"/>
                </a:moveTo>
                <a:lnTo>
                  <a:pt x="1828458" y="914229"/>
                </a:lnTo>
                <a:lnTo>
                  <a:pt x="914229" y="1828458"/>
                </a:lnTo>
                <a:lnTo>
                  <a:pt x="0" y="914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7CA696-2B46-4AA0-B75E-A80EF90D1C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21738" y="2317183"/>
            <a:ext cx="1828458" cy="1828458"/>
          </a:xfrm>
          <a:custGeom>
            <a:avLst/>
            <a:gdLst>
              <a:gd name="connsiteX0" fmla="*/ 914229 w 1828458"/>
              <a:gd name="connsiteY0" fmla="*/ 0 h 1828458"/>
              <a:gd name="connsiteX1" fmla="*/ 1828458 w 1828458"/>
              <a:gd name="connsiteY1" fmla="*/ 914229 h 1828458"/>
              <a:gd name="connsiteX2" fmla="*/ 914229 w 1828458"/>
              <a:gd name="connsiteY2" fmla="*/ 1828458 h 1828458"/>
              <a:gd name="connsiteX3" fmla="*/ 0 w 1828458"/>
              <a:gd name="connsiteY3" fmla="*/ 914229 h 182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458" h="1828458">
                <a:moveTo>
                  <a:pt x="914229" y="0"/>
                </a:moveTo>
                <a:lnTo>
                  <a:pt x="1828458" y="914229"/>
                </a:lnTo>
                <a:lnTo>
                  <a:pt x="914229" y="1828458"/>
                </a:lnTo>
                <a:lnTo>
                  <a:pt x="0" y="914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5F2DD72-17D3-433F-929B-F654C7430D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01674" y="2317183"/>
            <a:ext cx="1828458" cy="1828458"/>
          </a:xfrm>
          <a:custGeom>
            <a:avLst/>
            <a:gdLst>
              <a:gd name="connsiteX0" fmla="*/ 914229 w 1828458"/>
              <a:gd name="connsiteY0" fmla="*/ 0 h 1828458"/>
              <a:gd name="connsiteX1" fmla="*/ 1828458 w 1828458"/>
              <a:gd name="connsiteY1" fmla="*/ 914229 h 1828458"/>
              <a:gd name="connsiteX2" fmla="*/ 914229 w 1828458"/>
              <a:gd name="connsiteY2" fmla="*/ 1828458 h 1828458"/>
              <a:gd name="connsiteX3" fmla="*/ 0 w 1828458"/>
              <a:gd name="connsiteY3" fmla="*/ 914229 h 182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458" h="1828458">
                <a:moveTo>
                  <a:pt x="914229" y="0"/>
                </a:moveTo>
                <a:lnTo>
                  <a:pt x="1828458" y="914229"/>
                </a:lnTo>
                <a:lnTo>
                  <a:pt x="914229" y="1828458"/>
                </a:lnTo>
                <a:lnTo>
                  <a:pt x="0" y="914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91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891D8F-E1AD-4EA8-A519-41216B2E0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9116" y="449180"/>
            <a:ext cx="3947282" cy="3947282"/>
          </a:xfrm>
          <a:custGeom>
            <a:avLst/>
            <a:gdLst>
              <a:gd name="connsiteX0" fmla="*/ 0 w 3947282"/>
              <a:gd name="connsiteY0" fmla="*/ 0 h 3947282"/>
              <a:gd name="connsiteX1" fmla="*/ 3947282 w 3947282"/>
              <a:gd name="connsiteY1" fmla="*/ 0 h 3947282"/>
              <a:gd name="connsiteX2" fmla="*/ 3947282 w 3947282"/>
              <a:gd name="connsiteY2" fmla="*/ 3947282 h 3947282"/>
              <a:gd name="connsiteX3" fmla="*/ 0 w 3947282"/>
              <a:gd name="connsiteY3" fmla="*/ 3947282 h 3947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7282" h="3947282">
                <a:moveTo>
                  <a:pt x="0" y="0"/>
                </a:moveTo>
                <a:lnTo>
                  <a:pt x="3947282" y="0"/>
                </a:lnTo>
                <a:lnTo>
                  <a:pt x="3947282" y="3947282"/>
                </a:lnTo>
                <a:lnTo>
                  <a:pt x="0" y="39472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FDD532A-A16D-4290-9A3D-6A533CE3E8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40458" y="449180"/>
            <a:ext cx="1913015" cy="1913015"/>
          </a:xfrm>
          <a:custGeom>
            <a:avLst/>
            <a:gdLst>
              <a:gd name="connsiteX0" fmla="*/ 0 w 1913015"/>
              <a:gd name="connsiteY0" fmla="*/ 0 h 1913015"/>
              <a:gd name="connsiteX1" fmla="*/ 1913015 w 1913015"/>
              <a:gd name="connsiteY1" fmla="*/ 0 h 1913015"/>
              <a:gd name="connsiteX2" fmla="*/ 1913015 w 1913015"/>
              <a:gd name="connsiteY2" fmla="*/ 1913015 h 1913015"/>
              <a:gd name="connsiteX3" fmla="*/ 0 w 1913015"/>
              <a:gd name="connsiteY3" fmla="*/ 1913015 h 19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015" h="1913015">
                <a:moveTo>
                  <a:pt x="0" y="0"/>
                </a:moveTo>
                <a:lnTo>
                  <a:pt x="1913015" y="0"/>
                </a:lnTo>
                <a:lnTo>
                  <a:pt x="1913015" y="1913015"/>
                </a:lnTo>
                <a:lnTo>
                  <a:pt x="0" y="19130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0F5D6C-C50F-4E1C-9355-F6ADB3421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40458" y="2483447"/>
            <a:ext cx="1913015" cy="1913015"/>
          </a:xfrm>
          <a:custGeom>
            <a:avLst/>
            <a:gdLst>
              <a:gd name="connsiteX0" fmla="*/ 0 w 1913015"/>
              <a:gd name="connsiteY0" fmla="*/ 0 h 1913015"/>
              <a:gd name="connsiteX1" fmla="*/ 1913015 w 1913015"/>
              <a:gd name="connsiteY1" fmla="*/ 0 h 1913015"/>
              <a:gd name="connsiteX2" fmla="*/ 1913015 w 1913015"/>
              <a:gd name="connsiteY2" fmla="*/ 1913015 h 1913015"/>
              <a:gd name="connsiteX3" fmla="*/ 0 w 1913015"/>
              <a:gd name="connsiteY3" fmla="*/ 1913015 h 19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015" h="1913015">
                <a:moveTo>
                  <a:pt x="0" y="0"/>
                </a:moveTo>
                <a:lnTo>
                  <a:pt x="1913015" y="0"/>
                </a:lnTo>
                <a:lnTo>
                  <a:pt x="1913015" y="1913015"/>
                </a:lnTo>
                <a:lnTo>
                  <a:pt x="0" y="19130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959E20B-590C-4EEE-88C5-1C18A6DB26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59116" y="4503828"/>
            <a:ext cx="5994356" cy="1913015"/>
          </a:xfrm>
          <a:custGeom>
            <a:avLst/>
            <a:gdLst>
              <a:gd name="connsiteX0" fmla="*/ 0 w 5994356"/>
              <a:gd name="connsiteY0" fmla="*/ 0 h 1913015"/>
              <a:gd name="connsiteX1" fmla="*/ 5994356 w 5994356"/>
              <a:gd name="connsiteY1" fmla="*/ 0 h 1913015"/>
              <a:gd name="connsiteX2" fmla="*/ 5994356 w 5994356"/>
              <a:gd name="connsiteY2" fmla="*/ 1913015 h 1913015"/>
              <a:gd name="connsiteX3" fmla="*/ 0 w 5994356"/>
              <a:gd name="connsiteY3" fmla="*/ 1913015 h 19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356" h="1913015">
                <a:moveTo>
                  <a:pt x="0" y="0"/>
                </a:moveTo>
                <a:lnTo>
                  <a:pt x="5994356" y="0"/>
                </a:lnTo>
                <a:lnTo>
                  <a:pt x="5994356" y="1913015"/>
                </a:lnTo>
                <a:lnTo>
                  <a:pt x="0" y="19130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E056076-60A0-4792-A1DF-692FE8D13C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686" y="900364"/>
            <a:ext cx="2247018" cy="4928936"/>
          </a:xfrm>
          <a:custGeom>
            <a:avLst/>
            <a:gdLst>
              <a:gd name="connsiteX0" fmla="*/ 0 w 2247018"/>
              <a:gd name="connsiteY0" fmla="*/ 0 h 4928936"/>
              <a:gd name="connsiteX1" fmla="*/ 2247018 w 2247018"/>
              <a:gd name="connsiteY1" fmla="*/ 0 h 4928936"/>
              <a:gd name="connsiteX2" fmla="*/ 2247018 w 2247018"/>
              <a:gd name="connsiteY2" fmla="*/ 4928936 h 4928936"/>
              <a:gd name="connsiteX3" fmla="*/ 0 w 2247018"/>
              <a:gd name="connsiteY3" fmla="*/ 4928936 h 492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18" h="4928936">
                <a:moveTo>
                  <a:pt x="0" y="0"/>
                </a:moveTo>
                <a:lnTo>
                  <a:pt x="2247018" y="0"/>
                </a:lnTo>
                <a:lnTo>
                  <a:pt x="2247018" y="4928936"/>
                </a:lnTo>
                <a:lnTo>
                  <a:pt x="0" y="4928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385D0B-A582-4504-A411-D50D7564BA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39419" y="900364"/>
            <a:ext cx="2247018" cy="4928936"/>
          </a:xfrm>
          <a:custGeom>
            <a:avLst/>
            <a:gdLst>
              <a:gd name="connsiteX0" fmla="*/ 0 w 2247018"/>
              <a:gd name="connsiteY0" fmla="*/ 0 h 4928936"/>
              <a:gd name="connsiteX1" fmla="*/ 2247018 w 2247018"/>
              <a:gd name="connsiteY1" fmla="*/ 0 h 4928936"/>
              <a:gd name="connsiteX2" fmla="*/ 2247018 w 2247018"/>
              <a:gd name="connsiteY2" fmla="*/ 4928936 h 4928936"/>
              <a:gd name="connsiteX3" fmla="*/ 0 w 2247018"/>
              <a:gd name="connsiteY3" fmla="*/ 4928936 h 492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18" h="4928936">
                <a:moveTo>
                  <a:pt x="0" y="0"/>
                </a:moveTo>
                <a:lnTo>
                  <a:pt x="2247018" y="0"/>
                </a:lnTo>
                <a:lnTo>
                  <a:pt x="2247018" y="4928936"/>
                </a:lnTo>
                <a:lnTo>
                  <a:pt x="0" y="4928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748F8D2-0AA4-43E1-AEAF-8619E6224F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7152" y="900364"/>
            <a:ext cx="2247018" cy="4928936"/>
          </a:xfrm>
          <a:custGeom>
            <a:avLst/>
            <a:gdLst>
              <a:gd name="connsiteX0" fmla="*/ 0 w 2247018"/>
              <a:gd name="connsiteY0" fmla="*/ 0 h 4928936"/>
              <a:gd name="connsiteX1" fmla="*/ 2247018 w 2247018"/>
              <a:gd name="connsiteY1" fmla="*/ 0 h 4928936"/>
              <a:gd name="connsiteX2" fmla="*/ 2247018 w 2247018"/>
              <a:gd name="connsiteY2" fmla="*/ 4928936 h 4928936"/>
              <a:gd name="connsiteX3" fmla="*/ 0 w 2247018"/>
              <a:gd name="connsiteY3" fmla="*/ 4928936 h 492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7018" h="4928936">
                <a:moveTo>
                  <a:pt x="0" y="0"/>
                </a:moveTo>
                <a:lnTo>
                  <a:pt x="2247018" y="0"/>
                </a:lnTo>
                <a:lnTo>
                  <a:pt x="2247018" y="4928936"/>
                </a:lnTo>
                <a:lnTo>
                  <a:pt x="0" y="4928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6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089D32F-85D4-409A-B3B1-FF5897112C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" y="3561139"/>
            <a:ext cx="11101136" cy="2484521"/>
          </a:xfrm>
          <a:custGeom>
            <a:avLst/>
            <a:gdLst>
              <a:gd name="connsiteX0" fmla="*/ 0 w 11101136"/>
              <a:gd name="connsiteY0" fmla="*/ 0 h 2484521"/>
              <a:gd name="connsiteX1" fmla="*/ 11101136 w 11101136"/>
              <a:gd name="connsiteY1" fmla="*/ 0 h 2484521"/>
              <a:gd name="connsiteX2" fmla="*/ 11101136 w 11101136"/>
              <a:gd name="connsiteY2" fmla="*/ 2484521 h 2484521"/>
              <a:gd name="connsiteX3" fmla="*/ 0 w 11101136"/>
              <a:gd name="connsiteY3" fmla="*/ 2484521 h 24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1136" h="2484521">
                <a:moveTo>
                  <a:pt x="0" y="0"/>
                </a:moveTo>
                <a:lnTo>
                  <a:pt x="11101136" y="0"/>
                </a:lnTo>
                <a:lnTo>
                  <a:pt x="11101136" y="2484521"/>
                </a:lnTo>
                <a:lnTo>
                  <a:pt x="0" y="24845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1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33793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3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Image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1429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344687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777945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644463" y="3318426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12064" y="243359"/>
            <a:ext cx="628266" cy="628211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94122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941222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4025965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/>
              <a:t>Text Here</a:t>
            </a:r>
            <a:endParaRPr lang="en-US"/>
          </a:p>
        </p:txBody>
      </p:sp>
      <p:sp>
        <p:nvSpPr>
          <p:cNvPr id="38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39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2" y="2962508"/>
            <a:ext cx="351397" cy="351367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40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62508"/>
            <a:ext cx="351397" cy="351367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41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483121" y="2918943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/>
              <a:t> </a:t>
            </a:r>
            <a:endParaRPr kumimoji="1" lang="ja-JP" altLang="en-US"/>
          </a:p>
        </p:txBody>
      </p:sp>
      <p:sp>
        <p:nvSpPr>
          <p:cNvPr id="42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2957620"/>
            <a:ext cx="351397" cy="35136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/>
              <a:t>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716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9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23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8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69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D76-8BF5-486E-BB49-D102D1C68AAD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40D35-F3A8-404A-B6D5-8BAC6DE45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4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B3455-4938-4A01-B1DD-BABDE2690B40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F3252-4203-41B4-BED7-3ED847BFD59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6E9E7E-A8ED-A572-6FCE-C51833080A0D}"/>
              </a:ext>
            </a:extLst>
          </p:cNvPr>
          <p:cNvGrpSpPr/>
          <p:nvPr userDrawn="1"/>
        </p:nvGrpSpPr>
        <p:grpSpPr>
          <a:xfrm rot="10800000">
            <a:off x="-1" y="1630676"/>
            <a:ext cx="341803" cy="3596646"/>
            <a:chOff x="11858217" y="1630677"/>
            <a:chExt cx="341803" cy="3596646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1D2B7B98-BB2A-EB6A-6786-7BB9803D9727}"/>
                </a:ext>
              </a:extLst>
            </p:cNvPr>
            <p:cNvSpPr/>
            <p:nvPr/>
          </p:nvSpPr>
          <p:spPr>
            <a:xfrm rot="16200000">
              <a:off x="10230796" y="3258098"/>
              <a:ext cx="3596646" cy="34180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985939-8FA8-AD32-B2CD-4B2D4BEFAAA9}"/>
                </a:ext>
              </a:extLst>
            </p:cNvPr>
            <p:cNvSpPr txBox="1"/>
            <p:nvPr/>
          </p:nvSpPr>
          <p:spPr>
            <a:xfrm rot="16200000">
              <a:off x="10313233" y="3308965"/>
              <a:ext cx="3448054" cy="24006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spc="300" baseline="0">
                  <a:solidFill>
                    <a:schemeClr val="bg1"/>
                  </a:solidFill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www.rrgraphdesign.com</a:t>
              </a:r>
              <a:endParaRPr lang="en-US" sz="1200" b="0" spc="300" baseline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EEA6103-4649-5089-2C2D-371E7B896410}"/>
              </a:ext>
            </a:extLst>
          </p:cNvPr>
          <p:cNvSpPr/>
          <p:nvPr userDrawn="1"/>
        </p:nvSpPr>
        <p:spPr>
          <a:xfrm>
            <a:off x="8834846" y="6444392"/>
            <a:ext cx="316464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1000" b="0" spc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CONSTRUCTION</a:t>
            </a:r>
            <a:r>
              <a:rPr lang="en-US" sz="1000" b="0" spc="0">
                <a:solidFill>
                  <a:schemeClr val="accent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PRESENTATION TEMPLATE 2018</a:t>
            </a:r>
          </a:p>
        </p:txBody>
      </p:sp>
    </p:spTree>
    <p:extLst>
      <p:ext uri="{BB962C8B-B14F-4D97-AF65-F5344CB8AC3E}">
        <p14:creationId xmlns:p14="http://schemas.microsoft.com/office/powerpoint/2010/main" val="94311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3" r:id="rId14"/>
    <p:sldLayoutId id="2147483665" r:id="rId15"/>
    <p:sldLayoutId id="2147483663" r:id="rId16"/>
    <p:sldLayoutId id="2147483664" r:id="rId17"/>
    <p:sldLayoutId id="2147483667" r:id="rId18"/>
    <p:sldLayoutId id="2147483669" r:id="rId19"/>
    <p:sldLayoutId id="2147483670" r:id="rId2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emf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37_9BE82F5C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6.svg"/><Relationship Id="rId4" Type="http://schemas.openxmlformats.org/officeDocument/2006/relationships/image" Target="../media/image42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11" Type="http://schemas.openxmlformats.org/officeDocument/2006/relationships/image" Target="../media/image16.png"/><Relationship Id="rId5" Type="http://schemas.openxmlformats.org/officeDocument/2006/relationships/image" Target="../media/image50.jpeg"/><Relationship Id="rId10" Type="http://schemas.openxmlformats.org/officeDocument/2006/relationships/image" Target="../media/image1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5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9.png"/><Relationship Id="rId5" Type="http://schemas.openxmlformats.org/officeDocument/2006/relationships/image" Target="../media/image61.png"/><Relationship Id="rId15" Type="http://schemas.openxmlformats.org/officeDocument/2006/relationships/image" Target="../media/image73.png"/><Relationship Id="rId10" Type="http://schemas.openxmlformats.org/officeDocument/2006/relationships/image" Target="../media/image66.png"/><Relationship Id="rId19" Type="http://schemas.openxmlformats.org/officeDocument/2006/relationships/image" Target="../media/image77.png"/><Relationship Id="rId4" Type="http://schemas.openxmlformats.org/officeDocument/2006/relationships/image" Target="../media/image16.png"/><Relationship Id="rId9" Type="http://schemas.openxmlformats.org/officeDocument/2006/relationships/image" Target="../media/image65.png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6.png"/><Relationship Id="rId7" Type="http://schemas.openxmlformats.org/officeDocument/2006/relationships/image" Target="../media/image8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87.png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8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4.svg"/><Relationship Id="rId4" Type="http://schemas.openxmlformats.org/officeDocument/2006/relationships/diagramData" Target="../diagrams/data2.xml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11" Type="http://schemas.openxmlformats.org/officeDocument/2006/relationships/image" Target="../media/image16.png"/><Relationship Id="rId5" Type="http://schemas.openxmlformats.org/officeDocument/2006/relationships/image" Target="../media/image92.svg"/><Relationship Id="rId10" Type="http://schemas.openxmlformats.org/officeDocument/2006/relationships/image" Target="../media/image15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953F17C-A983-4D3A-8AEC-5AB714FB4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2669" b="153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8EDEA-1C17-492A-89EB-9ED57375D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92D050">
                  <a:alpha val="25000"/>
                </a:srgbClr>
              </a:gs>
              <a:gs pos="100000">
                <a:srgbClr val="0076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EBAE82-649F-4325-B405-E08426E04983}"/>
              </a:ext>
            </a:extLst>
          </p:cNvPr>
          <p:cNvGrpSpPr/>
          <p:nvPr/>
        </p:nvGrpSpPr>
        <p:grpSpPr>
          <a:xfrm>
            <a:off x="-4245241" y="2344026"/>
            <a:ext cx="15388162" cy="2370205"/>
            <a:chOff x="1122287" y="3498437"/>
            <a:chExt cx="15528881" cy="2370205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147EC97D-CAF7-4525-97B2-F2561F917086}"/>
                </a:ext>
              </a:extLst>
            </p:cNvPr>
            <p:cNvSpPr txBox="1">
              <a:spLocks/>
            </p:cNvSpPr>
            <p:nvPr/>
          </p:nvSpPr>
          <p:spPr>
            <a:xfrm>
              <a:off x="1122287" y="3498437"/>
              <a:ext cx="5597237" cy="2813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4741FA20-9461-4E22-94B7-F4D33E269B3E}"/>
                </a:ext>
              </a:extLst>
            </p:cNvPr>
            <p:cNvSpPr txBox="1">
              <a:spLocks/>
            </p:cNvSpPr>
            <p:nvPr/>
          </p:nvSpPr>
          <p:spPr>
            <a:xfrm>
              <a:off x="6598133" y="3510392"/>
              <a:ext cx="10053035" cy="23582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800" b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haroni" panose="02010803020104030203" pitchFamily="2" charset="-79"/>
                  <a:ea typeface="Lato Heavy" panose="020F0502020204030203" pitchFamily="34" charset="0"/>
                  <a:cs typeface="Aharoni" panose="02010803020104030203" pitchFamily="2" charset="-79"/>
                </a:rPr>
                <a:t>SISTEM AKUISISI DATA BERBASIS WIRELESS UNTUK EVALUASI EFEK PANAS HIDRASI BETON PADA UMUR AWAL</a:t>
              </a:r>
              <a:endParaRPr lang="en-US" sz="38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73CE0-B751-4DD1-A9B5-1F6C1600E7F2}"/>
              </a:ext>
            </a:extLst>
          </p:cNvPr>
          <p:cNvSpPr/>
          <p:nvPr/>
        </p:nvSpPr>
        <p:spPr>
          <a:xfrm>
            <a:off x="-3331262" y="5932857"/>
            <a:ext cx="5855594" cy="1837521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B2C072-59F5-4157-8F13-DD432B3771F2}"/>
              </a:ext>
            </a:extLst>
          </p:cNvPr>
          <p:cNvSpPr txBox="1"/>
          <p:nvPr/>
        </p:nvSpPr>
        <p:spPr>
          <a:xfrm>
            <a:off x="1180986" y="1608927"/>
            <a:ext cx="684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PROGRAM KREATIVITAS MAHASISWA – KARSA CIPTA</a:t>
            </a:r>
            <a:endParaRPr lang="en-ID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6A450AD3-3F38-4E4F-B014-BA48641B1011}"/>
              </a:ext>
            </a:extLst>
          </p:cNvPr>
          <p:cNvSpPr/>
          <p:nvPr/>
        </p:nvSpPr>
        <p:spPr>
          <a:xfrm>
            <a:off x="9926019" y="5939239"/>
            <a:ext cx="5855594" cy="1837521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B510ECA4-E311-474C-AF34-DABC45F2001E}"/>
              </a:ext>
            </a:extLst>
          </p:cNvPr>
          <p:cNvSpPr txBox="1"/>
          <p:nvPr/>
        </p:nvSpPr>
        <p:spPr>
          <a:xfrm>
            <a:off x="3061532" y="6293486"/>
            <a:ext cx="6288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SURABAYA, 12 SEPTEMBER 2022</a:t>
            </a:r>
            <a:endParaRPr lang="en-ID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C1EE91E7-C664-44EC-B991-FF9E9C13487A}"/>
              </a:ext>
            </a:extLst>
          </p:cNvPr>
          <p:cNvSpPr txBox="1"/>
          <p:nvPr/>
        </p:nvSpPr>
        <p:spPr>
          <a:xfrm>
            <a:off x="1235850" y="4628846"/>
            <a:ext cx="6288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INSTITUT TEKNOLOGI SEPULUH NOPEMBER </a:t>
            </a:r>
          </a:p>
          <a:p>
            <a:r>
              <a:rPr lang="en-US"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SURABAYA</a:t>
            </a:r>
            <a:endParaRPr lang="en-ID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Gambar 15">
            <a:extLst>
              <a:ext uri="{FF2B5EF4-FFF2-40B4-BE49-F238E27FC236}">
                <a16:creationId xmlns:a16="http://schemas.microsoft.com/office/drawing/2014/main" id="{DF2E0016-C955-B63B-0E70-65F71E03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202" y="6110532"/>
            <a:ext cx="565624" cy="565624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17FC73FA-E44A-0404-087D-D7DA90C63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2" y="6081673"/>
            <a:ext cx="573278" cy="573278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DBEA2349-5222-7D39-92B6-733AD8812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1" y="5966269"/>
            <a:ext cx="1535173" cy="863534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5E84EE1E-C13A-567A-951F-6A76D8F96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26" y="6085859"/>
            <a:ext cx="1157597" cy="6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61268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RENCANA TAHAPAN</a:t>
            </a:r>
          </a:p>
          <a:p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SELANJUTNYA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grpSp>
        <p:nvGrpSpPr>
          <p:cNvPr id="2" name="Grup 1">
            <a:extLst>
              <a:ext uri="{FF2B5EF4-FFF2-40B4-BE49-F238E27FC236}">
                <a16:creationId xmlns:a16="http://schemas.microsoft.com/office/drawing/2014/main" id="{BBD5AF1E-C966-5E7C-8320-CC7C753FCED8}"/>
              </a:ext>
            </a:extLst>
          </p:cNvPr>
          <p:cNvGrpSpPr/>
          <p:nvPr/>
        </p:nvGrpSpPr>
        <p:grpSpPr>
          <a:xfrm>
            <a:off x="1028276" y="2388790"/>
            <a:ext cx="10600399" cy="3043136"/>
            <a:chOff x="1591601" y="2982293"/>
            <a:chExt cx="10600399" cy="3043136"/>
          </a:xfrm>
        </p:grpSpPr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87DAFA76-FE04-B2EA-FCCB-139B27CDB2BC}"/>
                </a:ext>
              </a:extLst>
            </p:cNvPr>
            <p:cNvGrpSpPr/>
            <p:nvPr/>
          </p:nvGrpSpPr>
          <p:grpSpPr>
            <a:xfrm>
              <a:off x="1591601" y="2982293"/>
              <a:ext cx="5103252" cy="3043136"/>
              <a:chOff x="748909" y="2036864"/>
              <a:chExt cx="5103252" cy="3043136"/>
            </a:xfrm>
          </p:grpSpPr>
          <p:sp>
            <p:nvSpPr>
              <p:cNvPr id="14" name="AutoShape 2">
                <a:extLst>
                  <a:ext uri="{FF2B5EF4-FFF2-40B4-BE49-F238E27FC236}">
                    <a16:creationId xmlns:a16="http://schemas.microsoft.com/office/drawing/2014/main" id="{86694BBC-F152-9D8D-CAF3-C1D34AF25CB9}"/>
                  </a:ext>
                </a:extLst>
              </p:cNvPr>
              <p:cNvSpPr/>
              <p:nvPr/>
            </p:nvSpPr>
            <p:spPr>
              <a:xfrm>
                <a:off x="748909" y="2036864"/>
                <a:ext cx="5103252" cy="3043136"/>
              </a:xfrm>
              <a:prstGeom prst="rect">
                <a:avLst/>
              </a:prstGeom>
              <a:solidFill>
                <a:srgbClr val="00B050"/>
              </a:solidFill>
            </p:spPr>
          </p:sp>
          <p:pic>
            <p:nvPicPr>
              <p:cNvPr id="15" name="Gambar 14">
                <a:extLst>
                  <a:ext uri="{FF2B5EF4-FFF2-40B4-BE49-F238E27FC236}">
                    <a16:creationId xmlns:a16="http://schemas.microsoft.com/office/drawing/2014/main" id="{4CBC395D-F0F5-70F5-1930-F6BE36603B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840" b="9117"/>
              <a:stretch/>
            </p:blipFill>
            <p:spPr>
              <a:xfrm>
                <a:off x="842692" y="2138522"/>
                <a:ext cx="4880791" cy="2433477"/>
              </a:xfrm>
              <a:prstGeom prst="rect">
                <a:avLst/>
              </a:prstGeom>
            </p:spPr>
          </p:pic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C6AFF385-3DD9-C213-0D82-E8681D0B257D}"/>
                  </a:ext>
                </a:extLst>
              </p:cNvPr>
              <p:cNvSpPr txBox="1"/>
              <p:nvPr/>
            </p:nvSpPr>
            <p:spPr>
              <a:xfrm>
                <a:off x="840972" y="4577516"/>
                <a:ext cx="3903748" cy="3879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</a:pP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Menyelesaikan</a:t>
                </a:r>
                <a:r>
                  <a:rPr lang="en-US" b="1" spc="48">
                    <a:solidFill>
                      <a:schemeClr val="bg1"/>
                    </a:solidFill>
                    <a:latin typeface="Montserrat Classic Bold"/>
                  </a:rPr>
                  <a:t> </a:t>
                </a: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laporan</a:t>
                </a:r>
                <a:r>
                  <a:rPr lang="en-US" b="1" spc="48">
                    <a:solidFill>
                      <a:schemeClr val="bg1"/>
                    </a:solidFill>
                    <a:latin typeface="Montserrat Classic Bold"/>
                  </a:rPr>
                  <a:t> </a:t>
                </a: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akhir</a:t>
                </a:r>
                <a:r>
                  <a:rPr lang="en-US" b="1" spc="48">
                    <a:solidFill>
                      <a:schemeClr val="bg1"/>
                    </a:solidFill>
                    <a:latin typeface="Montserrat Classic Bold"/>
                  </a:rPr>
                  <a:t> PKM - KC</a:t>
                </a:r>
              </a:p>
            </p:txBody>
          </p:sp>
        </p:grpSp>
        <p:grpSp>
          <p:nvGrpSpPr>
            <p:cNvPr id="17" name="Grup 16">
              <a:extLst>
                <a:ext uri="{FF2B5EF4-FFF2-40B4-BE49-F238E27FC236}">
                  <a16:creationId xmlns:a16="http://schemas.microsoft.com/office/drawing/2014/main" id="{99FC9BE4-59F4-CC14-4E3F-C5782802A30F}"/>
                </a:ext>
              </a:extLst>
            </p:cNvPr>
            <p:cNvGrpSpPr/>
            <p:nvPr/>
          </p:nvGrpSpPr>
          <p:grpSpPr>
            <a:xfrm>
              <a:off x="7088748" y="2982293"/>
              <a:ext cx="5103252" cy="3043136"/>
              <a:chOff x="6339839" y="2036864"/>
              <a:chExt cx="5103252" cy="3043136"/>
            </a:xfrm>
          </p:grpSpPr>
          <p:sp>
            <p:nvSpPr>
              <p:cNvPr id="18" name="AutoShape 2">
                <a:extLst>
                  <a:ext uri="{FF2B5EF4-FFF2-40B4-BE49-F238E27FC236}">
                    <a16:creationId xmlns:a16="http://schemas.microsoft.com/office/drawing/2014/main" id="{410852F6-EFE1-EF47-C784-B343038DC929}"/>
                  </a:ext>
                </a:extLst>
              </p:cNvPr>
              <p:cNvSpPr/>
              <p:nvPr/>
            </p:nvSpPr>
            <p:spPr>
              <a:xfrm>
                <a:off x="6339839" y="2036864"/>
                <a:ext cx="5103252" cy="3043136"/>
              </a:xfrm>
              <a:prstGeom prst="rect">
                <a:avLst/>
              </a:prstGeom>
              <a:solidFill>
                <a:srgbClr val="00B050"/>
              </a:solidFill>
            </p:spPr>
          </p:sp>
          <p:pic>
            <p:nvPicPr>
              <p:cNvPr id="19" name="Gambar 18">
                <a:extLst>
                  <a:ext uri="{FF2B5EF4-FFF2-40B4-BE49-F238E27FC236}">
                    <a16:creationId xmlns:a16="http://schemas.microsoft.com/office/drawing/2014/main" id="{9A3F7649-CD7E-0927-81B5-83B44FF926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6219" b="3109"/>
              <a:stretch/>
            </p:blipFill>
            <p:spPr>
              <a:xfrm>
                <a:off x="6462347" y="2138521"/>
                <a:ext cx="4838008" cy="2433477"/>
              </a:xfrm>
              <a:prstGeom prst="rect">
                <a:avLst/>
              </a:prstGeom>
            </p:spPr>
          </p:pic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3E95C85E-DCC4-231C-388D-F2ABBA312299}"/>
                  </a:ext>
                </a:extLst>
              </p:cNvPr>
              <p:cNvSpPr txBox="1"/>
              <p:nvPr/>
            </p:nvSpPr>
            <p:spPr>
              <a:xfrm>
                <a:off x="6462347" y="4577516"/>
                <a:ext cx="3903748" cy="3879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</a:pP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Mempublikasikan</a:t>
                </a:r>
                <a:r>
                  <a:rPr lang="en-US" b="1" spc="48">
                    <a:solidFill>
                      <a:schemeClr val="bg1"/>
                    </a:solidFill>
                    <a:latin typeface="Montserrat Classic Bold"/>
                  </a:rPr>
                  <a:t> </a:t>
                </a: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artikel</a:t>
                </a:r>
                <a:r>
                  <a:rPr lang="en-US" b="1" spc="48">
                    <a:solidFill>
                      <a:schemeClr val="bg1"/>
                    </a:solidFill>
                    <a:latin typeface="Montserrat Classic Bold"/>
                  </a:rPr>
                  <a:t> </a:t>
                </a:r>
                <a:r>
                  <a:rPr lang="en-US" b="1" spc="48" err="1">
                    <a:solidFill>
                      <a:schemeClr val="bg1"/>
                    </a:solidFill>
                    <a:latin typeface="Montserrat Classic Bold"/>
                  </a:rPr>
                  <a:t>ilmiah</a:t>
                </a:r>
                <a:endParaRPr lang="en-US" b="1" spc="48">
                  <a:solidFill>
                    <a:schemeClr val="bg1"/>
                  </a:solidFill>
                  <a:latin typeface="Montserrat Classic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6719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3707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LAIN - LAIN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193042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B26BA901-3C23-C654-DDD9-09EB1EAB3384}"/>
              </a:ext>
            </a:extLst>
          </p:cNvPr>
          <p:cNvSpPr txBox="1"/>
          <p:nvPr/>
        </p:nvSpPr>
        <p:spPr>
          <a:xfrm flipH="1">
            <a:off x="1028276" y="1640515"/>
            <a:ext cx="6809438" cy="2182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Daftar Pustaka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Lampiran Logbook (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Tabel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Lampiran Nota (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Tabel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Justifikasi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Penggunaan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Dana, dana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didapat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digunakan dan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persentasenya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TERIMA KASIH!</a:t>
            </a: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52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3886398" y="3019684"/>
            <a:ext cx="44192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TERIMA KASIH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5168278" y="3789125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93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>
            <a:extLst>
              <a:ext uri="{FF2B5EF4-FFF2-40B4-BE49-F238E27FC236}">
                <a16:creationId xmlns:a16="http://schemas.microsoft.com/office/drawing/2014/main" id="{3BBF08EF-0C17-6A44-1CEF-C7B3BB52EC99}"/>
              </a:ext>
            </a:extLst>
          </p:cNvPr>
          <p:cNvGrpSpPr/>
          <p:nvPr/>
        </p:nvGrpSpPr>
        <p:grpSpPr>
          <a:xfrm>
            <a:off x="4771785" y="2475660"/>
            <a:ext cx="5083415" cy="933020"/>
            <a:chOff x="4771785" y="2475660"/>
            <a:chExt cx="4406925" cy="933020"/>
          </a:xfrm>
        </p:grpSpPr>
        <p:cxnSp>
          <p:nvCxnSpPr>
            <p:cNvPr id="34" name="Konektor Lurus 33">
              <a:extLst>
                <a:ext uri="{FF2B5EF4-FFF2-40B4-BE49-F238E27FC236}">
                  <a16:creationId xmlns:a16="http://schemas.microsoft.com/office/drawing/2014/main" id="{F1681880-864D-42AC-AAE9-D252E9425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1785" y="2627341"/>
              <a:ext cx="262021" cy="781339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Konektor Lurus 35">
              <a:extLst>
                <a:ext uri="{FF2B5EF4-FFF2-40B4-BE49-F238E27FC236}">
                  <a16:creationId xmlns:a16="http://schemas.microsoft.com/office/drawing/2014/main" id="{B87FD3E8-5F98-447F-8950-B8B9AF9892DD}"/>
                </a:ext>
              </a:extLst>
            </p:cNvPr>
            <p:cNvCxnSpPr>
              <a:cxnSpLocks/>
            </p:cNvCxnSpPr>
            <p:nvPr/>
          </p:nvCxnSpPr>
          <p:spPr>
            <a:xfrm>
              <a:off x="5033806" y="2652406"/>
              <a:ext cx="195434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944658-6584-4D59-922F-AF0F8B512EDD}"/>
                </a:ext>
              </a:extLst>
            </p:cNvPr>
            <p:cNvSpPr/>
            <p:nvPr/>
          </p:nvSpPr>
          <p:spPr>
            <a:xfrm>
              <a:off x="6918156" y="2571126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utoShape 2">
              <a:extLst>
                <a:ext uri="{FF2B5EF4-FFF2-40B4-BE49-F238E27FC236}">
                  <a16:creationId xmlns:a16="http://schemas.microsoft.com/office/drawing/2014/main" id="{7FF3BB67-7134-4D8B-B695-C2A1E1A53C67}"/>
                </a:ext>
              </a:extLst>
            </p:cNvPr>
            <p:cNvSpPr/>
            <p:nvPr/>
          </p:nvSpPr>
          <p:spPr>
            <a:xfrm>
              <a:off x="7217829" y="2475660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</p:grpSp>
      <p:sp>
        <p:nvSpPr>
          <p:cNvPr id="39" name="TextBox 9">
            <a:extLst>
              <a:ext uri="{FF2B5EF4-FFF2-40B4-BE49-F238E27FC236}">
                <a16:creationId xmlns:a16="http://schemas.microsoft.com/office/drawing/2014/main" id="{05D71203-E834-4F0F-A218-242A0CA556AF}"/>
              </a:ext>
            </a:extLst>
          </p:cNvPr>
          <p:cNvSpPr txBox="1"/>
          <p:nvPr/>
        </p:nvSpPr>
        <p:spPr>
          <a:xfrm>
            <a:off x="7389031" y="2533675"/>
            <a:ext cx="272656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PERENCANAAN K3L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C4E8FA64-D4DC-1A3A-158E-86B6C0FE0EF8}"/>
              </a:ext>
            </a:extLst>
          </p:cNvPr>
          <p:cNvGrpSpPr/>
          <p:nvPr/>
        </p:nvGrpSpPr>
        <p:grpSpPr>
          <a:xfrm>
            <a:off x="3363766" y="1730307"/>
            <a:ext cx="5396521" cy="1602212"/>
            <a:chOff x="3363766" y="1730307"/>
            <a:chExt cx="5396521" cy="1602212"/>
          </a:xfrm>
        </p:grpSpPr>
        <p:cxnSp>
          <p:nvCxnSpPr>
            <p:cNvPr id="27" name="Konektor Lurus 26">
              <a:extLst>
                <a:ext uri="{FF2B5EF4-FFF2-40B4-BE49-F238E27FC236}">
                  <a16:creationId xmlns:a16="http://schemas.microsoft.com/office/drawing/2014/main" id="{5ABE1319-ED39-47F7-8120-0E7F4C560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766" y="2060691"/>
              <a:ext cx="442544" cy="1271828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Konektor Lurus 28">
              <a:extLst>
                <a:ext uri="{FF2B5EF4-FFF2-40B4-BE49-F238E27FC236}">
                  <a16:creationId xmlns:a16="http://schemas.microsoft.com/office/drawing/2014/main" id="{43C074EA-585D-48AE-AD4E-AE1FF140F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150" y="2047024"/>
              <a:ext cx="1944947" cy="136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C55A23-2EC1-46B8-9F12-5382383659BD}"/>
                </a:ext>
              </a:extLst>
            </p:cNvPr>
            <p:cNvSpPr/>
            <p:nvPr/>
          </p:nvSpPr>
          <p:spPr>
            <a:xfrm>
              <a:off x="5720777" y="1958994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utoShape 2">
              <a:extLst>
                <a:ext uri="{FF2B5EF4-FFF2-40B4-BE49-F238E27FC236}">
                  <a16:creationId xmlns:a16="http://schemas.microsoft.com/office/drawing/2014/main" id="{FC4766E6-CD81-4446-9601-D6FCF6BD475D}"/>
                </a:ext>
              </a:extLst>
            </p:cNvPr>
            <p:cNvSpPr/>
            <p:nvPr/>
          </p:nvSpPr>
          <p:spPr>
            <a:xfrm>
              <a:off x="5990710" y="1730307"/>
              <a:ext cx="2769577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424066AE-A466-4DB3-A5CE-86BC242D1973}"/>
                </a:ext>
              </a:extLst>
            </p:cNvPr>
            <p:cNvSpPr txBox="1"/>
            <p:nvPr/>
          </p:nvSpPr>
          <p:spPr>
            <a:xfrm>
              <a:off x="6033719" y="1789298"/>
              <a:ext cx="2726568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PENETAPAN KOMITMEN DAN KEBIJAKAN K3L</a:t>
              </a:r>
            </a:p>
          </p:txBody>
        </p: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6A264B59-936E-2800-5445-5A5975D68969}"/>
              </a:ext>
            </a:extLst>
          </p:cNvPr>
          <p:cNvGrpSpPr/>
          <p:nvPr/>
        </p:nvGrpSpPr>
        <p:grpSpPr>
          <a:xfrm>
            <a:off x="749817" y="4619109"/>
            <a:ext cx="5448632" cy="621019"/>
            <a:chOff x="749817" y="4619109"/>
            <a:chExt cx="5448632" cy="621019"/>
          </a:xfrm>
        </p:grpSpPr>
        <p:cxnSp>
          <p:nvCxnSpPr>
            <p:cNvPr id="53" name="Konektor Lurus 52">
              <a:extLst>
                <a:ext uri="{FF2B5EF4-FFF2-40B4-BE49-F238E27FC236}">
                  <a16:creationId xmlns:a16="http://schemas.microsoft.com/office/drawing/2014/main" id="{B621D41F-2149-4E45-B62C-D1AA45F51E1F}"/>
                </a:ext>
              </a:extLst>
            </p:cNvPr>
            <p:cNvCxnSpPr>
              <a:cxnSpLocks/>
            </p:cNvCxnSpPr>
            <p:nvPr/>
          </p:nvCxnSpPr>
          <p:spPr>
            <a:xfrm>
              <a:off x="3180080" y="4919609"/>
              <a:ext cx="2948377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8B07EF0-C407-4DD6-9FED-818A64161918}"/>
                </a:ext>
              </a:extLst>
            </p:cNvPr>
            <p:cNvSpPr/>
            <p:nvPr/>
          </p:nvSpPr>
          <p:spPr>
            <a:xfrm>
              <a:off x="3062130" y="4841781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Konektor Lurus 54">
              <a:extLst>
                <a:ext uri="{FF2B5EF4-FFF2-40B4-BE49-F238E27FC236}">
                  <a16:creationId xmlns:a16="http://schemas.microsoft.com/office/drawing/2014/main" id="{C00DF242-994B-45AC-B1FC-546BC59D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457" y="4639429"/>
              <a:ext cx="69992" cy="28817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utoShape 2">
              <a:extLst>
                <a:ext uri="{FF2B5EF4-FFF2-40B4-BE49-F238E27FC236}">
                  <a16:creationId xmlns:a16="http://schemas.microsoft.com/office/drawing/2014/main" id="{88EEB664-A092-4CD1-90DD-146BB7062679}"/>
                </a:ext>
              </a:extLst>
            </p:cNvPr>
            <p:cNvSpPr/>
            <p:nvPr/>
          </p:nvSpPr>
          <p:spPr>
            <a:xfrm>
              <a:off x="749817" y="4619109"/>
              <a:ext cx="2207562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A0D4242F-DE58-4980-92F7-57155C743D42}"/>
                </a:ext>
              </a:extLst>
            </p:cNvPr>
            <p:cNvSpPr txBox="1"/>
            <p:nvPr/>
          </p:nvSpPr>
          <p:spPr>
            <a:xfrm>
              <a:off x="752686" y="4677976"/>
              <a:ext cx="220756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b="1" spc="48">
                  <a:solidFill>
                    <a:schemeClr val="bg1"/>
                  </a:solidFill>
                  <a:latin typeface="Montserrat Classic Bold"/>
                </a:rPr>
                <a:t>PENERAPAN RENCANA K3L SECARA EFEKTIF</a:t>
              </a:r>
            </a:p>
          </p:txBody>
        </p:sp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CEF51E61-874E-8CF8-1626-072FCFEE0D9F}"/>
              </a:ext>
            </a:extLst>
          </p:cNvPr>
          <p:cNvGrpSpPr/>
          <p:nvPr/>
        </p:nvGrpSpPr>
        <p:grpSpPr>
          <a:xfrm>
            <a:off x="1173668" y="4650276"/>
            <a:ext cx="6477350" cy="1340272"/>
            <a:chOff x="1173668" y="4650276"/>
            <a:chExt cx="6477350" cy="1340272"/>
          </a:xfrm>
        </p:grpSpPr>
        <p:cxnSp>
          <p:nvCxnSpPr>
            <p:cNvPr id="61" name="Konektor Lurus 60">
              <a:extLst>
                <a:ext uri="{FF2B5EF4-FFF2-40B4-BE49-F238E27FC236}">
                  <a16:creationId xmlns:a16="http://schemas.microsoft.com/office/drawing/2014/main" id="{DCDC99AC-8F73-473B-953F-F0BB3A560D72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V="1">
              <a:off x="4595979" y="5641656"/>
              <a:ext cx="2822487" cy="3452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62E7FB-C46A-45DD-9531-B3D59BFF3BCB}"/>
                </a:ext>
              </a:extLst>
            </p:cNvPr>
            <p:cNvSpPr/>
            <p:nvPr/>
          </p:nvSpPr>
          <p:spPr>
            <a:xfrm>
              <a:off x="4595979" y="5584148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Konektor Lurus 62">
              <a:extLst>
                <a:ext uri="{FF2B5EF4-FFF2-40B4-BE49-F238E27FC236}">
                  <a16:creationId xmlns:a16="http://schemas.microsoft.com/office/drawing/2014/main" id="{00497B0E-7DDA-4128-81D9-CA81FA96E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306" y="4650276"/>
              <a:ext cx="242712" cy="9920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AutoShape 2">
              <a:extLst>
                <a:ext uri="{FF2B5EF4-FFF2-40B4-BE49-F238E27FC236}">
                  <a16:creationId xmlns:a16="http://schemas.microsoft.com/office/drawing/2014/main" id="{1BFB5C57-358F-41B3-A61F-74307BA54843}"/>
                </a:ext>
              </a:extLst>
            </p:cNvPr>
            <p:cNvSpPr/>
            <p:nvPr/>
          </p:nvSpPr>
          <p:spPr>
            <a:xfrm>
              <a:off x="1173668" y="5369529"/>
              <a:ext cx="3328297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50D79AB7-48B9-4BEC-B2E4-C2AB77C234D4}"/>
                </a:ext>
              </a:extLst>
            </p:cNvPr>
            <p:cNvSpPr txBox="1"/>
            <p:nvPr/>
          </p:nvSpPr>
          <p:spPr>
            <a:xfrm>
              <a:off x="1176537" y="5428396"/>
              <a:ext cx="332829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b="1" spc="48">
                  <a:solidFill>
                    <a:schemeClr val="bg1"/>
                  </a:solidFill>
                  <a:latin typeface="Montserrat Classic Bold"/>
                </a:rPr>
                <a:t>PENGUKURAN, PEMANTAUAN DAN PENGEVALUASIAN KINERJA K3L</a:t>
              </a:r>
            </a:p>
          </p:txBody>
        </p:sp>
      </p:grpSp>
      <p:grpSp>
        <p:nvGrpSpPr>
          <p:cNvPr id="8" name="Grup 7">
            <a:extLst>
              <a:ext uri="{FF2B5EF4-FFF2-40B4-BE49-F238E27FC236}">
                <a16:creationId xmlns:a16="http://schemas.microsoft.com/office/drawing/2014/main" id="{49C9C038-C08C-B0C3-2E72-9EFB411F3FE6}"/>
              </a:ext>
            </a:extLst>
          </p:cNvPr>
          <p:cNvGrpSpPr/>
          <p:nvPr/>
        </p:nvGrpSpPr>
        <p:grpSpPr>
          <a:xfrm>
            <a:off x="8022516" y="4649446"/>
            <a:ext cx="3518606" cy="1707418"/>
            <a:chOff x="8022516" y="4649446"/>
            <a:chExt cx="3518606" cy="1403278"/>
          </a:xfrm>
        </p:grpSpPr>
        <p:sp>
          <p:nvSpPr>
            <p:cNvPr id="68" name="AutoShape 2">
              <a:extLst>
                <a:ext uri="{FF2B5EF4-FFF2-40B4-BE49-F238E27FC236}">
                  <a16:creationId xmlns:a16="http://schemas.microsoft.com/office/drawing/2014/main" id="{E0BBD8FB-9107-4069-AECA-CF3229D43E08}"/>
                </a:ext>
              </a:extLst>
            </p:cNvPr>
            <p:cNvSpPr/>
            <p:nvPr/>
          </p:nvSpPr>
          <p:spPr>
            <a:xfrm>
              <a:off x="8022516" y="5135487"/>
              <a:ext cx="3518606" cy="917237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AD22579F-7316-420D-A1D8-86A0CA58BAD9}"/>
                </a:ext>
              </a:extLst>
            </p:cNvPr>
            <p:cNvSpPr txBox="1"/>
            <p:nvPr/>
          </p:nvSpPr>
          <p:spPr>
            <a:xfrm>
              <a:off x="8113886" y="5214095"/>
              <a:ext cx="3328297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PENINJAUAN SECARA TERATUR DAN PENINGKATAN PENERAPAN K3L SECARA BERKESINAMBUNGAN</a:t>
              </a:r>
            </a:p>
          </p:txBody>
        </p:sp>
        <p:cxnSp>
          <p:nvCxnSpPr>
            <p:cNvPr id="70" name="Konektor Lurus 69">
              <a:extLst>
                <a:ext uri="{FF2B5EF4-FFF2-40B4-BE49-F238E27FC236}">
                  <a16:creationId xmlns:a16="http://schemas.microsoft.com/office/drawing/2014/main" id="{FA195985-3ECD-482E-B89D-D6C1308E9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3073" y="4649446"/>
              <a:ext cx="69992" cy="28817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3E3E53-1E90-4CC0-AE9A-E8D48AE31506}"/>
                </a:ext>
              </a:extLst>
            </p:cNvPr>
            <p:cNvSpPr/>
            <p:nvPr/>
          </p:nvSpPr>
          <p:spPr>
            <a:xfrm>
              <a:off x="8937250" y="4891453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79CB36B6-C184-494A-94F0-4AD9BC300E85}"/>
              </a:ext>
            </a:extLst>
          </p:cNvPr>
          <p:cNvSpPr txBox="1"/>
          <p:nvPr/>
        </p:nvSpPr>
        <p:spPr>
          <a:xfrm>
            <a:off x="882973" y="658347"/>
            <a:ext cx="45178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MANAJEMEN</a:t>
            </a:r>
          </a:p>
          <a:p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K3L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5B416557-CFA0-4B58-9058-A4BA85AD4243}"/>
              </a:ext>
            </a:extLst>
          </p:cNvPr>
          <p:cNvGrpSpPr/>
          <p:nvPr/>
        </p:nvGrpSpPr>
        <p:grpSpPr>
          <a:xfrm>
            <a:off x="2570480" y="3153644"/>
            <a:ext cx="7477760" cy="1498473"/>
            <a:chOff x="2722880" y="2851102"/>
            <a:chExt cx="7477760" cy="1498473"/>
          </a:xfrm>
        </p:grpSpPr>
        <p:graphicFrame>
          <p:nvGraphicFramePr>
            <p:cNvPr id="3" name="Objek 2">
              <a:extLst>
                <a:ext uri="{FF2B5EF4-FFF2-40B4-BE49-F238E27FC236}">
                  <a16:creationId xmlns:a16="http://schemas.microsoft.com/office/drawing/2014/main" id="{9371C288-D5D3-4F4B-B197-119E84F968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3497934"/>
                </p:ext>
              </p:extLst>
            </p:nvPr>
          </p:nvGraphicFramePr>
          <p:xfrm>
            <a:off x="2722880" y="2851102"/>
            <a:ext cx="7477760" cy="14984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50722406" imgH="10160587" progId="CorelDraw.Graphic.20">
                    <p:embed/>
                  </p:oleObj>
                </mc:Choice>
                <mc:Fallback>
                  <p:oleObj name="CorelDRAW" r:id="rId5" imgW="50722406" imgH="10160587" progId="CorelDraw.Graphic.20">
                    <p:embed/>
                    <p:pic>
                      <p:nvPicPr>
                        <p:cNvPr id="3" name="Objek 2">
                          <a:extLst>
                            <a:ext uri="{FF2B5EF4-FFF2-40B4-BE49-F238E27FC236}">
                              <a16:creationId xmlns:a16="http://schemas.microsoft.com/office/drawing/2014/main" id="{9371C288-D5D3-4F4B-B197-119E84F968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22880" y="2851102"/>
                          <a:ext cx="7477760" cy="14984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0F4368B8-D071-436C-B1D1-579E4F1EB80F}"/>
                </a:ext>
              </a:extLst>
            </p:cNvPr>
            <p:cNvSpPr txBox="1"/>
            <p:nvPr/>
          </p:nvSpPr>
          <p:spPr>
            <a:xfrm>
              <a:off x="3229933" y="3279672"/>
              <a:ext cx="5191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</a:t>
              </a:r>
              <a:endParaRPr lang="id-ID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4" name="TextBox 52">
              <a:extLst>
                <a:ext uri="{FF2B5EF4-FFF2-40B4-BE49-F238E27FC236}">
                  <a16:creationId xmlns:a16="http://schemas.microsoft.com/office/drawing/2014/main" id="{A7FDE737-4973-42C5-9519-2163FB1B2D4C}"/>
                </a:ext>
              </a:extLst>
            </p:cNvPr>
            <p:cNvSpPr txBox="1"/>
            <p:nvPr/>
          </p:nvSpPr>
          <p:spPr>
            <a:xfrm>
              <a:off x="4667099" y="3279672"/>
              <a:ext cx="5191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</a:t>
              </a:r>
              <a:endParaRPr lang="id-ID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D207E0D2-4B0D-4465-BCD4-C988A3CB6D84}"/>
                </a:ext>
              </a:extLst>
            </p:cNvPr>
            <p:cNvSpPr txBox="1"/>
            <p:nvPr/>
          </p:nvSpPr>
          <p:spPr>
            <a:xfrm>
              <a:off x="6094105" y="3279672"/>
              <a:ext cx="5191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3</a:t>
              </a:r>
              <a:endParaRPr lang="id-ID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TextBox 52">
              <a:extLst>
                <a:ext uri="{FF2B5EF4-FFF2-40B4-BE49-F238E27FC236}">
                  <a16:creationId xmlns:a16="http://schemas.microsoft.com/office/drawing/2014/main" id="{880DBB76-1A94-4FCA-9781-92AB33C5EDAF}"/>
                </a:ext>
              </a:extLst>
            </p:cNvPr>
            <p:cNvSpPr txBox="1"/>
            <p:nvPr/>
          </p:nvSpPr>
          <p:spPr>
            <a:xfrm>
              <a:off x="7541431" y="3279672"/>
              <a:ext cx="5191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4</a:t>
              </a:r>
              <a:endParaRPr lang="id-ID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574C3AD0-8813-42CA-9455-DD0DBD2F1AD3}"/>
                </a:ext>
              </a:extLst>
            </p:cNvPr>
            <p:cNvSpPr txBox="1"/>
            <p:nvPr/>
          </p:nvSpPr>
          <p:spPr>
            <a:xfrm>
              <a:off x="9009077" y="3279672"/>
              <a:ext cx="5191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5</a:t>
              </a:r>
              <a:endParaRPr lang="id-ID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202A67AF-43C8-4C9A-8DAE-211F59B1C9C6}"/>
              </a:ext>
            </a:extLst>
          </p:cNvPr>
          <p:cNvSpPr/>
          <p:nvPr/>
        </p:nvSpPr>
        <p:spPr>
          <a:xfrm>
            <a:off x="3257086" y="3302039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AEA76A8-FF02-4ED2-BBA1-F54701972A1B}"/>
              </a:ext>
            </a:extLst>
          </p:cNvPr>
          <p:cNvSpPr/>
          <p:nvPr/>
        </p:nvSpPr>
        <p:spPr>
          <a:xfrm>
            <a:off x="4698052" y="3291879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D8C210-5CC7-4E7A-87A9-D5B2EC8C6854}"/>
              </a:ext>
            </a:extLst>
          </p:cNvPr>
          <p:cNvSpPr/>
          <p:nvPr/>
        </p:nvSpPr>
        <p:spPr>
          <a:xfrm>
            <a:off x="6118297" y="4558149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BE2D9C-6783-4F8A-BFB8-6669398B07F5}"/>
              </a:ext>
            </a:extLst>
          </p:cNvPr>
          <p:cNvSpPr/>
          <p:nvPr/>
        </p:nvSpPr>
        <p:spPr>
          <a:xfrm>
            <a:off x="7570866" y="4568996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D6F1338-B365-44EC-9EF6-1883BD2D9E1B}"/>
              </a:ext>
            </a:extLst>
          </p:cNvPr>
          <p:cNvSpPr/>
          <p:nvPr/>
        </p:nvSpPr>
        <p:spPr>
          <a:xfrm>
            <a:off x="9022913" y="4568166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8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56" grpId="0" animBg="1"/>
      <p:bldP spid="65" grpId="0" animBg="1"/>
      <p:bldP spid="7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3707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 UP </a:t>
            </a:r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 </a:t>
            </a:r>
          </a:p>
          <a:p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PKM – KC 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00B295-C3CE-4C94-A906-0577CA0BB2DF}"/>
              </a:ext>
            </a:extLst>
          </p:cNvPr>
          <p:cNvSpPr/>
          <p:nvPr/>
        </p:nvSpPr>
        <p:spPr>
          <a:xfrm>
            <a:off x="1028276" y="255406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69A76D-DE4B-4A96-B836-B3C820E0C1F4}"/>
              </a:ext>
            </a:extLst>
          </p:cNvPr>
          <p:cNvSpPr/>
          <p:nvPr/>
        </p:nvSpPr>
        <p:spPr>
          <a:xfrm>
            <a:off x="1028276" y="465927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Ir.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Faimun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M.Sc., Ph.D.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Placeholder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B43F523-56D0-47F5-AE59-1FC76E3B54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730"/>
          <a:stretch>
            <a:fillRect/>
          </a:stretch>
        </p:blipFill>
        <p:spPr>
          <a:xfrm>
            <a:off x="1152552" y="2685347"/>
            <a:ext cx="2311400" cy="1825625"/>
          </a:xfr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ADB5C-3EC8-4E4C-964C-672E8BBF6A4C}"/>
              </a:ext>
            </a:extLst>
          </p:cNvPr>
          <p:cNvGrpSpPr/>
          <p:nvPr/>
        </p:nvGrpSpPr>
        <p:grpSpPr>
          <a:xfrm>
            <a:off x="1851782" y="4390817"/>
            <a:ext cx="1641796" cy="261610"/>
            <a:chOff x="6430733" y="3961310"/>
            <a:chExt cx="1641796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E5CE2B9-4E14-4D5A-972E-36320EBFC678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0C9181-1A3C-4FA1-90C5-8E77CDAE79F0}"/>
                </a:ext>
              </a:extLst>
            </p:cNvPr>
            <p:cNvSpPr txBox="1"/>
            <p:nvPr/>
          </p:nvSpPr>
          <p:spPr>
            <a:xfrm>
              <a:off x="6430733" y="3961310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DOSEN PEMBIMBING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6" name="Rectangle 94">
            <a:extLst>
              <a:ext uri="{FF2B5EF4-FFF2-40B4-BE49-F238E27FC236}">
                <a16:creationId xmlns:a16="http://schemas.microsoft.com/office/drawing/2014/main" id="{E209D8CA-2E6E-A69B-BB5B-746993F54E27}"/>
              </a:ext>
            </a:extLst>
          </p:cNvPr>
          <p:cNvSpPr/>
          <p:nvPr/>
        </p:nvSpPr>
        <p:spPr>
          <a:xfrm>
            <a:off x="7874253" y="5202053"/>
            <a:ext cx="2560320" cy="336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ectangle 68">
            <a:extLst>
              <a:ext uri="{FF2B5EF4-FFF2-40B4-BE49-F238E27FC236}">
                <a16:creationId xmlns:a16="http://schemas.microsoft.com/office/drawing/2014/main" id="{B4243933-3F9B-D784-0CD8-92F5E629F5C3}"/>
              </a:ext>
            </a:extLst>
          </p:cNvPr>
          <p:cNvSpPr/>
          <p:nvPr/>
        </p:nvSpPr>
        <p:spPr>
          <a:xfrm>
            <a:off x="8799710" y="39071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70">
            <a:extLst>
              <a:ext uri="{FF2B5EF4-FFF2-40B4-BE49-F238E27FC236}">
                <a16:creationId xmlns:a16="http://schemas.microsoft.com/office/drawing/2014/main" id="{973D55B9-F2DC-B61E-086B-864D178FF38F}"/>
              </a:ext>
            </a:extLst>
          </p:cNvPr>
          <p:cNvSpPr/>
          <p:nvPr/>
        </p:nvSpPr>
        <p:spPr>
          <a:xfrm>
            <a:off x="8799710" y="249592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Muhammad Faris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Zuhairi</a:t>
            </a:r>
            <a:endParaRPr lang="en-US" sz="14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5" name="Picture Placeholder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81B3FD1-FAF7-C433-2036-21582CE9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730"/>
          <a:stretch>
            <a:fillRect/>
          </a:stretch>
        </p:blipFill>
        <p:spPr>
          <a:xfrm>
            <a:off x="8923986" y="521997"/>
            <a:ext cx="2311400" cy="1825625"/>
          </a:xfrm>
          <a:custGeom>
            <a:avLst/>
            <a:gdLst>
              <a:gd name="connsiteX0" fmla="*/ 0 w 3944225"/>
              <a:gd name="connsiteY0" fmla="*/ 0 h 2466187"/>
              <a:gd name="connsiteX1" fmla="*/ 3944225 w 3944225"/>
              <a:gd name="connsiteY1" fmla="*/ 0 h 2466187"/>
              <a:gd name="connsiteX2" fmla="*/ 3944225 w 3944225"/>
              <a:gd name="connsiteY2" fmla="*/ 2466187 h 2466187"/>
              <a:gd name="connsiteX3" fmla="*/ 0 w 3944225"/>
              <a:gd name="connsiteY3" fmla="*/ 2466187 h 24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4225" h="2466187">
                <a:moveTo>
                  <a:pt x="0" y="0"/>
                </a:moveTo>
                <a:lnTo>
                  <a:pt x="3944225" y="0"/>
                </a:lnTo>
                <a:lnTo>
                  <a:pt x="3944225" y="2466187"/>
                </a:lnTo>
                <a:lnTo>
                  <a:pt x="0" y="2466187"/>
                </a:lnTo>
                <a:close/>
              </a:path>
            </a:pathLst>
          </a:custGeom>
        </p:spPr>
      </p:pic>
      <p:grpSp>
        <p:nvGrpSpPr>
          <p:cNvPr id="56" name="Group 72">
            <a:extLst>
              <a:ext uri="{FF2B5EF4-FFF2-40B4-BE49-F238E27FC236}">
                <a16:creationId xmlns:a16="http://schemas.microsoft.com/office/drawing/2014/main" id="{2BF725FD-CCEC-053E-C638-42DF27265576}"/>
              </a:ext>
            </a:extLst>
          </p:cNvPr>
          <p:cNvGrpSpPr/>
          <p:nvPr/>
        </p:nvGrpSpPr>
        <p:grpSpPr>
          <a:xfrm>
            <a:off x="9635408" y="2227467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57" name="Rectangle 73">
              <a:extLst>
                <a:ext uri="{FF2B5EF4-FFF2-40B4-BE49-F238E27FC236}">
                  <a16:creationId xmlns:a16="http://schemas.microsoft.com/office/drawing/2014/main" id="{CAA32F3B-1A4E-A990-CB4A-FDE3798AD9E4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8" name="TextBox 74">
              <a:extLst>
                <a:ext uri="{FF2B5EF4-FFF2-40B4-BE49-F238E27FC236}">
                  <a16:creationId xmlns:a16="http://schemas.microsoft.com/office/drawing/2014/main" id="{C6537B98-54DD-A208-8992-46BCADB4DB37}"/>
                </a:ext>
              </a:extLst>
            </p:cNvPr>
            <p:cNvSpPr txBox="1"/>
            <p:nvPr/>
          </p:nvSpPr>
          <p:spPr>
            <a:xfrm>
              <a:off x="6745725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1</a:t>
              </a:r>
            </a:p>
          </p:txBody>
        </p:sp>
      </p:grpSp>
      <p:sp>
        <p:nvSpPr>
          <p:cNvPr id="59" name="Rectangle 68">
            <a:extLst>
              <a:ext uri="{FF2B5EF4-FFF2-40B4-BE49-F238E27FC236}">
                <a16:creationId xmlns:a16="http://schemas.microsoft.com/office/drawing/2014/main" id="{F651E460-F75D-F1B4-C251-4DFDE3940415}"/>
              </a:ext>
            </a:extLst>
          </p:cNvPr>
          <p:cNvSpPr/>
          <p:nvPr/>
        </p:nvSpPr>
        <p:spPr>
          <a:xfrm>
            <a:off x="7778630" y="3516907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70">
            <a:extLst>
              <a:ext uri="{FF2B5EF4-FFF2-40B4-BE49-F238E27FC236}">
                <a16:creationId xmlns:a16="http://schemas.microsoft.com/office/drawing/2014/main" id="{234FDF37-431B-F258-67D1-526A29B8C03E}"/>
              </a:ext>
            </a:extLst>
          </p:cNvPr>
          <p:cNvSpPr/>
          <p:nvPr/>
        </p:nvSpPr>
        <p:spPr>
          <a:xfrm>
            <a:off x="7778630" y="5622118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Muhammad Alfiyan Zulfa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" name="Picture Placeholder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5AD79C1-4FD1-669B-6279-B2FE36204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730"/>
          <a:stretch>
            <a:fillRect/>
          </a:stretch>
        </p:blipFill>
        <p:spPr>
          <a:xfrm>
            <a:off x="7902906" y="3648191"/>
            <a:ext cx="2311400" cy="1825625"/>
          </a:xfrm>
          <a:custGeom>
            <a:avLst/>
            <a:gdLst>
              <a:gd name="connsiteX0" fmla="*/ 0 w 3944225"/>
              <a:gd name="connsiteY0" fmla="*/ 0 h 2466187"/>
              <a:gd name="connsiteX1" fmla="*/ 3944225 w 3944225"/>
              <a:gd name="connsiteY1" fmla="*/ 0 h 2466187"/>
              <a:gd name="connsiteX2" fmla="*/ 3944225 w 3944225"/>
              <a:gd name="connsiteY2" fmla="*/ 2466187 h 2466187"/>
              <a:gd name="connsiteX3" fmla="*/ 0 w 3944225"/>
              <a:gd name="connsiteY3" fmla="*/ 2466187 h 24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4225" h="2466187">
                <a:moveTo>
                  <a:pt x="0" y="0"/>
                </a:moveTo>
                <a:lnTo>
                  <a:pt x="3944225" y="0"/>
                </a:lnTo>
                <a:lnTo>
                  <a:pt x="3944225" y="2466187"/>
                </a:lnTo>
                <a:lnTo>
                  <a:pt x="0" y="2466187"/>
                </a:lnTo>
                <a:close/>
              </a:path>
            </a:pathLst>
          </a:custGeom>
        </p:spPr>
      </p:pic>
      <p:grpSp>
        <p:nvGrpSpPr>
          <p:cNvPr id="62" name="Group 72">
            <a:extLst>
              <a:ext uri="{FF2B5EF4-FFF2-40B4-BE49-F238E27FC236}">
                <a16:creationId xmlns:a16="http://schemas.microsoft.com/office/drawing/2014/main" id="{7A948395-CA68-CCA3-9EA4-1056CF7066E9}"/>
              </a:ext>
            </a:extLst>
          </p:cNvPr>
          <p:cNvGrpSpPr/>
          <p:nvPr/>
        </p:nvGrpSpPr>
        <p:grpSpPr>
          <a:xfrm>
            <a:off x="8614328" y="5353661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DDED60E1-E41E-74DC-6D58-D02461F17C61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4" name="TextBox 74">
              <a:extLst>
                <a:ext uri="{FF2B5EF4-FFF2-40B4-BE49-F238E27FC236}">
                  <a16:creationId xmlns:a16="http://schemas.microsoft.com/office/drawing/2014/main" id="{70DF4658-C301-0763-D32D-BA33A0CCE2D3}"/>
                </a:ext>
              </a:extLst>
            </p:cNvPr>
            <p:cNvSpPr txBox="1"/>
            <p:nvPr/>
          </p:nvSpPr>
          <p:spPr>
            <a:xfrm>
              <a:off x="6745726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3</a:t>
              </a:r>
            </a:p>
          </p:txBody>
        </p:sp>
      </p:grpSp>
      <p:sp>
        <p:nvSpPr>
          <p:cNvPr id="65" name="Rectangle 94">
            <a:extLst>
              <a:ext uri="{FF2B5EF4-FFF2-40B4-BE49-F238E27FC236}">
                <a16:creationId xmlns:a16="http://schemas.microsoft.com/office/drawing/2014/main" id="{8CAFBF17-9A68-4AA1-FEA3-37CB513DAF88}"/>
              </a:ext>
            </a:extLst>
          </p:cNvPr>
          <p:cNvSpPr/>
          <p:nvPr/>
        </p:nvSpPr>
        <p:spPr>
          <a:xfrm>
            <a:off x="4233845" y="5202053"/>
            <a:ext cx="2560320" cy="336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8E3F8497-1E0D-538B-53A1-9703BC99303F}"/>
              </a:ext>
            </a:extLst>
          </p:cNvPr>
          <p:cNvSpPr/>
          <p:nvPr/>
        </p:nvSpPr>
        <p:spPr>
          <a:xfrm>
            <a:off x="5379569" y="39071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819683FF-240E-3CC1-26F3-9BCB3650ED9D}"/>
              </a:ext>
            </a:extLst>
          </p:cNvPr>
          <p:cNvSpPr/>
          <p:nvPr/>
        </p:nvSpPr>
        <p:spPr>
          <a:xfrm>
            <a:off x="5379569" y="249592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Ahmad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Dzikrullah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Akbar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2" name="Picture Placeholder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87C7372-EFF2-7195-2B66-B99C90D2F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730"/>
          <a:stretch>
            <a:fillRect/>
          </a:stretch>
        </p:blipFill>
        <p:spPr>
          <a:xfrm>
            <a:off x="5503845" y="521997"/>
            <a:ext cx="2311400" cy="1825625"/>
          </a:xfrm>
          <a:custGeom>
            <a:avLst/>
            <a:gdLst>
              <a:gd name="connsiteX0" fmla="*/ 0 w 3944225"/>
              <a:gd name="connsiteY0" fmla="*/ 0 h 2466187"/>
              <a:gd name="connsiteX1" fmla="*/ 3944225 w 3944225"/>
              <a:gd name="connsiteY1" fmla="*/ 0 h 2466187"/>
              <a:gd name="connsiteX2" fmla="*/ 3944225 w 3944225"/>
              <a:gd name="connsiteY2" fmla="*/ 2466187 h 2466187"/>
              <a:gd name="connsiteX3" fmla="*/ 0 w 3944225"/>
              <a:gd name="connsiteY3" fmla="*/ 2466187 h 24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4225" h="2466187">
                <a:moveTo>
                  <a:pt x="0" y="0"/>
                </a:moveTo>
                <a:lnTo>
                  <a:pt x="3944225" y="0"/>
                </a:lnTo>
                <a:lnTo>
                  <a:pt x="3944225" y="2466187"/>
                </a:lnTo>
                <a:lnTo>
                  <a:pt x="0" y="2466187"/>
                </a:lnTo>
                <a:close/>
              </a:path>
            </a:pathLst>
          </a:custGeom>
        </p:spPr>
      </p:pic>
      <p:grpSp>
        <p:nvGrpSpPr>
          <p:cNvPr id="76" name="Group 72">
            <a:extLst>
              <a:ext uri="{FF2B5EF4-FFF2-40B4-BE49-F238E27FC236}">
                <a16:creationId xmlns:a16="http://schemas.microsoft.com/office/drawing/2014/main" id="{44ACCD79-136B-C685-F934-9654711B0F6E}"/>
              </a:ext>
            </a:extLst>
          </p:cNvPr>
          <p:cNvGrpSpPr/>
          <p:nvPr/>
        </p:nvGrpSpPr>
        <p:grpSpPr>
          <a:xfrm>
            <a:off x="6215267" y="2227467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19092106-00A9-BEB4-CE5B-F180C4C96243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2" name="TextBox 74">
              <a:extLst>
                <a:ext uri="{FF2B5EF4-FFF2-40B4-BE49-F238E27FC236}">
                  <a16:creationId xmlns:a16="http://schemas.microsoft.com/office/drawing/2014/main" id="{AD314992-3995-0E33-635F-D410786D7BC5}"/>
                </a:ext>
              </a:extLst>
            </p:cNvPr>
            <p:cNvSpPr txBox="1"/>
            <p:nvPr/>
          </p:nvSpPr>
          <p:spPr>
            <a:xfrm>
              <a:off x="6780990" y="3961310"/>
              <a:ext cx="9412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KETUA TIM</a:t>
              </a:r>
            </a:p>
          </p:txBody>
        </p:sp>
      </p:grpSp>
      <p:sp>
        <p:nvSpPr>
          <p:cNvPr id="83" name="Rectangle 68">
            <a:extLst>
              <a:ext uri="{FF2B5EF4-FFF2-40B4-BE49-F238E27FC236}">
                <a16:creationId xmlns:a16="http://schemas.microsoft.com/office/drawing/2014/main" id="{B2F76330-CBBF-3140-442B-F136ABC4071A}"/>
              </a:ext>
            </a:extLst>
          </p:cNvPr>
          <p:cNvSpPr/>
          <p:nvPr/>
        </p:nvSpPr>
        <p:spPr>
          <a:xfrm>
            <a:off x="4129889" y="3516907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70">
            <a:extLst>
              <a:ext uri="{FF2B5EF4-FFF2-40B4-BE49-F238E27FC236}">
                <a16:creationId xmlns:a16="http://schemas.microsoft.com/office/drawing/2014/main" id="{FF4B9ADC-BB27-E02E-24AF-392ED423B05F}"/>
              </a:ext>
            </a:extLst>
          </p:cNvPr>
          <p:cNvSpPr/>
          <p:nvPr/>
        </p:nvSpPr>
        <p:spPr>
          <a:xfrm>
            <a:off x="4129889" y="5622118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Hakhi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Gya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Yektianto</a:t>
            </a:r>
            <a:endParaRPr lang="en-US" sz="14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8" name="Picture Placeholder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052AB2-7241-E023-CF2A-39F9E2E64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730"/>
          <a:stretch>
            <a:fillRect/>
          </a:stretch>
        </p:blipFill>
        <p:spPr>
          <a:xfrm>
            <a:off x="4254165" y="3648191"/>
            <a:ext cx="2311400" cy="1825625"/>
          </a:xfrm>
          <a:custGeom>
            <a:avLst/>
            <a:gdLst>
              <a:gd name="connsiteX0" fmla="*/ 0 w 3944225"/>
              <a:gd name="connsiteY0" fmla="*/ 0 h 2466187"/>
              <a:gd name="connsiteX1" fmla="*/ 3944225 w 3944225"/>
              <a:gd name="connsiteY1" fmla="*/ 0 h 2466187"/>
              <a:gd name="connsiteX2" fmla="*/ 3944225 w 3944225"/>
              <a:gd name="connsiteY2" fmla="*/ 2466187 h 2466187"/>
              <a:gd name="connsiteX3" fmla="*/ 0 w 3944225"/>
              <a:gd name="connsiteY3" fmla="*/ 2466187 h 246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4225" h="2466187">
                <a:moveTo>
                  <a:pt x="0" y="0"/>
                </a:moveTo>
                <a:lnTo>
                  <a:pt x="3944225" y="0"/>
                </a:lnTo>
                <a:lnTo>
                  <a:pt x="3944225" y="2466187"/>
                </a:lnTo>
                <a:lnTo>
                  <a:pt x="0" y="2466187"/>
                </a:lnTo>
                <a:close/>
              </a:path>
            </a:pathLst>
          </a:custGeom>
        </p:spPr>
      </p:pic>
      <p:grpSp>
        <p:nvGrpSpPr>
          <p:cNvPr id="89" name="Group 72">
            <a:extLst>
              <a:ext uri="{FF2B5EF4-FFF2-40B4-BE49-F238E27FC236}">
                <a16:creationId xmlns:a16="http://schemas.microsoft.com/office/drawing/2014/main" id="{21429AD1-7796-E7C6-3841-3CA0666DE4EA}"/>
              </a:ext>
            </a:extLst>
          </p:cNvPr>
          <p:cNvGrpSpPr/>
          <p:nvPr/>
        </p:nvGrpSpPr>
        <p:grpSpPr>
          <a:xfrm>
            <a:off x="4965587" y="5353661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90" name="Rectangle 73">
              <a:extLst>
                <a:ext uri="{FF2B5EF4-FFF2-40B4-BE49-F238E27FC236}">
                  <a16:creationId xmlns:a16="http://schemas.microsoft.com/office/drawing/2014/main" id="{92892845-8822-F2FA-E1CD-318D2F207A6F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1" name="TextBox 74">
              <a:extLst>
                <a:ext uri="{FF2B5EF4-FFF2-40B4-BE49-F238E27FC236}">
                  <a16:creationId xmlns:a16="http://schemas.microsoft.com/office/drawing/2014/main" id="{5F44F8EF-7DD7-97CF-3DC0-494D892571F8}"/>
                </a:ext>
              </a:extLst>
            </p:cNvPr>
            <p:cNvSpPr txBox="1"/>
            <p:nvPr/>
          </p:nvSpPr>
          <p:spPr>
            <a:xfrm>
              <a:off x="6745725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54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 1">
            <a:extLst>
              <a:ext uri="{FF2B5EF4-FFF2-40B4-BE49-F238E27FC236}">
                <a16:creationId xmlns:a16="http://schemas.microsoft.com/office/drawing/2014/main" id="{0891FC8D-1120-4AF0-85A5-3C3874D9F6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264534"/>
              </p:ext>
            </p:extLst>
          </p:nvPr>
        </p:nvGraphicFramePr>
        <p:xfrm>
          <a:off x="6116701" y="1814397"/>
          <a:ext cx="5424569" cy="375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34572401" imgH="23910806" progId="CorelDraw.Graphic.20">
                  <p:embed/>
                </p:oleObj>
              </mc:Choice>
              <mc:Fallback>
                <p:oleObj name="CorelDRAW" r:id="rId3" imgW="34572401" imgH="23910806" progId="CorelDraw.Graphic.20">
                  <p:embed/>
                  <p:pic>
                    <p:nvPicPr>
                      <p:cNvPr id="2" name="Objek 1">
                        <a:extLst>
                          <a:ext uri="{FF2B5EF4-FFF2-40B4-BE49-F238E27FC236}">
                            <a16:creationId xmlns:a16="http://schemas.microsoft.com/office/drawing/2014/main" id="{0891FC8D-1120-4AF0-85A5-3C3874D9F6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6701" y="1814397"/>
                        <a:ext cx="5424569" cy="375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24D525-EC54-4CF6-BD95-FE373F511460}"/>
              </a:ext>
            </a:extLst>
          </p:cNvPr>
          <p:cNvGrpSpPr/>
          <p:nvPr/>
        </p:nvGrpSpPr>
        <p:grpSpPr>
          <a:xfrm>
            <a:off x="6614734" y="2149174"/>
            <a:ext cx="5875339" cy="3270101"/>
            <a:chOff x="6537869" y="1871662"/>
            <a:chExt cx="5196339" cy="2959568"/>
          </a:xfrm>
        </p:grpSpPr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0EC04337-7A68-4C6C-B6F3-3FCE180001E1}"/>
                </a:ext>
              </a:extLst>
            </p:cNvPr>
            <p:cNvSpPr txBox="1"/>
            <p:nvPr/>
          </p:nvSpPr>
          <p:spPr>
            <a:xfrm>
              <a:off x="6705234" y="4471345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3D</a:t>
              </a: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ECC08680-A143-43D1-99F4-84F2504E81B0}"/>
                </a:ext>
              </a:extLst>
            </p:cNvPr>
            <p:cNvSpPr txBox="1"/>
            <p:nvPr/>
          </p:nvSpPr>
          <p:spPr>
            <a:xfrm>
              <a:off x="6537869" y="3350947"/>
              <a:ext cx="1145630" cy="338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1400" spc="48">
                  <a:solidFill>
                    <a:srgbClr val="008A3E"/>
                  </a:solidFill>
                  <a:latin typeface="Montserrat Classic Bold"/>
                </a:rPr>
                <a:t>Modelling</a:t>
              </a:r>
              <a:endParaRPr lang="en-US" sz="2000" spc="48">
                <a:solidFill>
                  <a:srgbClr val="008A3E"/>
                </a:solidFill>
                <a:latin typeface="Montserrat Classic Bold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C95B3116-0DAE-410A-958B-1750EC4EC63D}"/>
                </a:ext>
              </a:extLst>
            </p:cNvPr>
            <p:cNvSpPr txBox="1"/>
            <p:nvPr/>
          </p:nvSpPr>
          <p:spPr>
            <a:xfrm>
              <a:off x="6781574" y="2583434"/>
              <a:ext cx="1346681" cy="338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1400" spc="48">
                  <a:solidFill>
                    <a:srgbClr val="008A3E"/>
                  </a:solidFill>
                  <a:latin typeface="Montserrat Classic Bold"/>
                </a:rPr>
                <a:t>Scheduling</a:t>
              </a:r>
              <a:endParaRPr lang="en-US" sz="2000" spc="48">
                <a:solidFill>
                  <a:srgbClr val="008A3E"/>
                </a:solidFill>
                <a:latin typeface="Montserrat Classic Bold"/>
              </a:endParaRP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752CFAF7-5D15-4EFF-8D5C-C50E6EC68948}"/>
                </a:ext>
              </a:extLst>
            </p:cNvPr>
            <p:cNvSpPr txBox="1"/>
            <p:nvPr/>
          </p:nvSpPr>
          <p:spPr>
            <a:xfrm>
              <a:off x="7110684" y="1871662"/>
              <a:ext cx="1683131" cy="338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1400" spc="48">
                  <a:solidFill>
                    <a:srgbClr val="008A3E"/>
                  </a:solidFill>
                  <a:latin typeface="Montserrat Classic Bold"/>
                </a:rPr>
                <a:t>Budgeting</a:t>
              </a: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8AB0CFE6-5981-4173-8067-9F47AFB1C9FA}"/>
                </a:ext>
              </a:extLst>
            </p:cNvPr>
            <p:cNvSpPr txBox="1"/>
            <p:nvPr/>
          </p:nvSpPr>
          <p:spPr>
            <a:xfrm>
              <a:off x="8793815" y="2195602"/>
              <a:ext cx="1526875" cy="338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1400" spc="48" err="1">
                  <a:solidFill>
                    <a:srgbClr val="008A3E"/>
                  </a:solidFill>
                  <a:latin typeface="Montserrat Classic Bold"/>
                </a:rPr>
                <a:t>Sustainbility</a:t>
              </a:r>
              <a:endParaRPr lang="en-US" sz="1400" spc="48">
                <a:solidFill>
                  <a:srgbClr val="008A3E"/>
                </a:solidFill>
                <a:latin typeface="Montserrat Classic Bold"/>
              </a:endParaRPr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34B030A1-7D72-4656-A406-D864864C69CF}"/>
                </a:ext>
              </a:extLst>
            </p:cNvPr>
            <p:cNvSpPr txBox="1"/>
            <p:nvPr/>
          </p:nvSpPr>
          <p:spPr>
            <a:xfrm>
              <a:off x="9531815" y="3152595"/>
              <a:ext cx="2202393" cy="389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spc="48">
                  <a:solidFill>
                    <a:srgbClr val="008A3E"/>
                  </a:solidFill>
                  <a:latin typeface="Montserrat Classic Bold"/>
                </a:rPr>
                <a:t>Product</a:t>
              </a:r>
            </a:p>
            <a:p>
              <a:r>
                <a:rPr lang="en-US" sz="1400" spc="48">
                  <a:solidFill>
                    <a:srgbClr val="008A3E"/>
                  </a:solidFill>
                  <a:latin typeface="Montserrat Classic Bold"/>
                </a:rPr>
                <a:t>Management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FC7FD62F-DE89-44BA-A396-EDE1B81FFDE8}"/>
                </a:ext>
              </a:extLst>
            </p:cNvPr>
            <p:cNvSpPr txBox="1"/>
            <p:nvPr/>
          </p:nvSpPr>
          <p:spPr>
            <a:xfrm>
              <a:off x="9683281" y="4478436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7D</a:t>
              </a: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1BF9BBD6-C2DF-4A03-8886-4E0B5C78AA32}"/>
                </a:ext>
              </a:extLst>
            </p:cNvPr>
            <p:cNvSpPr txBox="1"/>
            <p:nvPr/>
          </p:nvSpPr>
          <p:spPr>
            <a:xfrm>
              <a:off x="8934534" y="4478437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6D</a:t>
              </a:r>
            </a:p>
          </p:txBody>
        </p:sp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8D546305-8C0C-4F7D-9C58-69F6866CEAFD}"/>
                </a:ext>
              </a:extLst>
            </p:cNvPr>
            <p:cNvSpPr txBox="1"/>
            <p:nvPr/>
          </p:nvSpPr>
          <p:spPr>
            <a:xfrm>
              <a:off x="8196534" y="4466510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5D</a:t>
              </a: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DC76DF7C-D44D-40DC-A233-211A191EAD2C}"/>
                </a:ext>
              </a:extLst>
            </p:cNvPr>
            <p:cNvSpPr txBox="1"/>
            <p:nvPr/>
          </p:nvSpPr>
          <p:spPr>
            <a:xfrm>
              <a:off x="7454915" y="4480141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4D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3F26E30-B8A3-48FB-B704-173C3A3A4E58}"/>
              </a:ext>
            </a:extLst>
          </p:cNvPr>
          <p:cNvSpPr txBox="1"/>
          <p:nvPr/>
        </p:nvSpPr>
        <p:spPr>
          <a:xfrm>
            <a:off x="652781" y="1708359"/>
            <a:ext cx="5033961" cy="153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Dikutip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dari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</a:t>
            </a:r>
            <a:r>
              <a:rPr lang="en-US" sz="1400" i="1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website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resmi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Kementerian PUPR, BIM merupakan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representasi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digital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dari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karakteristik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fisik dan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fungsional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dari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 suatu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bangunan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.</a:t>
            </a:r>
            <a:endParaRPr lang="id-ID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372C4A-726B-476B-A5C2-B0025FB325BF}"/>
              </a:ext>
            </a:extLst>
          </p:cNvPr>
          <p:cNvSpPr txBox="1"/>
          <p:nvPr/>
        </p:nvSpPr>
        <p:spPr>
          <a:xfrm>
            <a:off x="680678" y="697649"/>
            <a:ext cx="86235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BUILDING INFORMATION </a:t>
            </a:r>
          </a:p>
          <a:p>
            <a:pPr algn="l"/>
            <a:r>
              <a:rPr lang="en-US" sz="2800" b="1" i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MODELLING </a:t>
            </a:r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(BIM)</a:t>
            </a:r>
            <a:endParaRPr lang="en-US" sz="2800" b="1">
              <a:solidFill>
                <a:srgbClr val="008A3E"/>
              </a:solidFill>
              <a:highlight>
                <a:srgbClr val="008A3E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" name="Gambar 2">
            <a:extLst>
              <a:ext uri="{FF2B5EF4-FFF2-40B4-BE49-F238E27FC236}">
                <a16:creationId xmlns:a16="http://schemas.microsoft.com/office/drawing/2014/main" id="{133DFA37-4498-4553-A01E-8AF5711D1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283" y="5803830"/>
            <a:ext cx="1171429" cy="288801"/>
          </a:xfrm>
          <a:prstGeom prst="rect">
            <a:avLst/>
          </a:prstGeom>
        </p:spPr>
      </p:pic>
      <p:pic>
        <p:nvPicPr>
          <p:cNvPr id="62" name="Gambar 7">
            <a:extLst>
              <a:ext uri="{FF2B5EF4-FFF2-40B4-BE49-F238E27FC236}">
                <a16:creationId xmlns:a16="http://schemas.microsoft.com/office/drawing/2014/main" id="{E4AC5129-2AA9-4832-8F7E-FA4389E06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621" y="5816135"/>
            <a:ext cx="1380616" cy="264192"/>
          </a:xfrm>
          <a:prstGeom prst="rect">
            <a:avLst/>
          </a:prstGeom>
        </p:spPr>
      </p:pic>
      <p:pic>
        <p:nvPicPr>
          <p:cNvPr id="63" name="Gambar 4">
            <a:extLst>
              <a:ext uri="{FF2B5EF4-FFF2-40B4-BE49-F238E27FC236}">
                <a16:creationId xmlns:a16="http://schemas.microsoft.com/office/drawing/2014/main" id="{9B14E5B2-C674-4BA4-A934-AACC0275F4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1537" y="5816135"/>
            <a:ext cx="1286738" cy="2888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317385B7-833C-C2D5-B911-6AADB2B566F6}"/>
              </a:ext>
            </a:extLst>
          </p:cNvPr>
          <p:cNvSpPr/>
          <p:nvPr/>
        </p:nvSpPr>
        <p:spPr>
          <a:xfrm>
            <a:off x="707301" y="3937807"/>
            <a:ext cx="4819349" cy="1460882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5239F1E1-5CFC-8AF9-8BD8-9F6687A0CE8B}"/>
              </a:ext>
            </a:extLst>
          </p:cNvPr>
          <p:cNvSpPr txBox="1"/>
          <p:nvPr/>
        </p:nvSpPr>
        <p:spPr>
          <a:xfrm>
            <a:off x="826274" y="4172800"/>
            <a:ext cx="459563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spc="63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COLLABORATIVE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GAIN INSIGHT WITH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EXPERIENCE THE DESIGN VISUALIZATION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OWNER AGREE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5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OPERATION AND MAINTENANCE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500" spc="36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DBBE6F7B-EDC4-410D-98D2-D19A5A1F9117}"/>
              </a:ext>
            </a:extLst>
          </p:cNvPr>
          <p:cNvSpPr txBox="1"/>
          <p:nvPr/>
        </p:nvSpPr>
        <p:spPr>
          <a:xfrm>
            <a:off x="864035" y="3483748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3600" b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BENEFIT </a:t>
            </a:r>
            <a:r>
              <a:rPr lang="en-US" sz="3600" b="1">
                <a:solidFill>
                  <a:schemeClr val="bg1"/>
                </a:solidFill>
                <a:latin typeface="Playfair Display SC Bold"/>
              </a:rPr>
              <a:t>: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B61AF090-B1EB-0AA3-1528-9CB8D84067F8}"/>
              </a:ext>
            </a:extLst>
          </p:cNvPr>
          <p:cNvSpPr txBox="1"/>
          <p:nvPr/>
        </p:nvSpPr>
        <p:spPr>
          <a:xfrm>
            <a:off x="897642" y="3478430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BENEFIT </a:t>
            </a:r>
          </a:p>
        </p:txBody>
      </p:sp>
    </p:spTree>
    <p:extLst>
      <p:ext uri="{BB962C8B-B14F-4D97-AF65-F5344CB8AC3E}">
        <p14:creationId xmlns:p14="http://schemas.microsoft.com/office/powerpoint/2010/main" val="27435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pic>
        <p:nvPicPr>
          <p:cNvPr id="50" name="Gambar 13" descr="Sebuah gambar berisi teks&#10;&#10;Deskripsi dibuat secara otomatis">
            <a:extLst>
              <a:ext uri="{FF2B5EF4-FFF2-40B4-BE49-F238E27FC236}">
                <a16:creationId xmlns:a16="http://schemas.microsoft.com/office/drawing/2014/main" id="{BCAF3279-EF74-4C1A-A792-A53ACF5C9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6" y="6194911"/>
            <a:ext cx="989557" cy="508826"/>
          </a:xfrm>
          <a:prstGeom prst="rect">
            <a:avLst/>
          </a:prstGeom>
        </p:spPr>
      </p:pic>
      <p:pic>
        <p:nvPicPr>
          <p:cNvPr id="51" name="Picture 50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C88199D-54B5-4321-97D8-FFF65F49F6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4" t="39637" r="35571" b="32737"/>
          <a:stretch/>
        </p:blipFill>
        <p:spPr>
          <a:xfrm>
            <a:off x="1117301" y="6194911"/>
            <a:ext cx="935368" cy="55896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72FD6DC9-10C9-4B95-A3C8-04809FFF7189}"/>
              </a:ext>
            </a:extLst>
          </p:cNvPr>
          <p:cNvSpPr txBox="1"/>
          <p:nvPr/>
        </p:nvSpPr>
        <p:spPr>
          <a:xfrm>
            <a:off x="680679" y="697649"/>
            <a:ext cx="5171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TEKNOLOGI KONSTRUKSI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C2CB09BC-8C1D-EDF9-DDC2-AE69478EDCCD}"/>
              </a:ext>
            </a:extLst>
          </p:cNvPr>
          <p:cNvGrpSpPr/>
          <p:nvPr/>
        </p:nvGrpSpPr>
        <p:grpSpPr>
          <a:xfrm>
            <a:off x="748909" y="2036864"/>
            <a:ext cx="5103252" cy="3043136"/>
            <a:chOff x="748909" y="2036864"/>
            <a:chExt cx="5103252" cy="3043136"/>
          </a:xfrm>
        </p:grpSpPr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2639761A-45CC-4ABF-8B54-19526CCCCF2B}"/>
                </a:ext>
              </a:extLst>
            </p:cNvPr>
            <p:cNvSpPr/>
            <p:nvPr/>
          </p:nvSpPr>
          <p:spPr>
            <a:xfrm>
              <a:off x="748909" y="2036864"/>
              <a:ext cx="5103252" cy="3043136"/>
            </a:xfrm>
            <a:prstGeom prst="rect">
              <a:avLst/>
            </a:prstGeom>
            <a:solidFill>
              <a:srgbClr val="00B050"/>
            </a:solidFill>
          </p:spPr>
        </p:sp>
        <p:pic>
          <p:nvPicPr>
            <p:cNvPr id="22" name="Gambar 21">
              <a:extLst>
                <a:ext uri="{FF2B5EF4-FFF2-40B4-BE49-F238E27FC236}">
                  <a16:creationId xmlns:a16="http://schemas.microsoft.com/office/drawing/2014/main" id="{CE7CD023-CCD0-4858-94DC-60EFCC520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840" b="9117"/>
            <a:stretch/>
          </p:blipFill>
          <p:spPr>
            <a:xfrm>
              <a:off x="842692" y="2138522"/>
              <a:ext cx="4880791" cy="2433477"/>
            </a:xfrm>
            <a:prstGeom prst="rect">
              <a:avLst/>
            </a:prstGeom>
          </p:spPr>
        </p:pic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9F2936A5-34CB-4F36-BE3A-886CE5CBC1B0}"/>
                </a:ext>
              </a:extLst>
            </p:cNvPr>
            <p:cNvSpPr txBox="1"/>
            <p:nvPr/>
          </p:nvSpPr>
          <p:spPr>
            <a:xfrm>
              <a:off x="840972" y="4577516"/>
              <a:ext cx="3903748" cy="379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b="1" spc="48" err="1">
                  <a:solidFill>
                    <a:schemeClr val="bg1"/>
                  </a:solidFill>
                  <a:latin typeface="Montserrat Classic Bold"/>
                </a:rPr>
                <a:t>Kombinasi</a:t>
              </a:r>
              <a:r>
                <a:rPr lang="en-US" b="1" spc="48">
                  <a:solidFill>
                    <a:schemeClr val="bg1"/>
                  </a:solidFill>
                  <a:latin typeface="Montserrat Classic Bold"/>
                </a:rPr>
                <a:t> </a:t>
              </a:r>
              <a:r>
                <a:rPr lang="en-US" b="1" i="1" spc="48">
                  <a:solidFill>
                    <a:schemeClr val="bg1"/>
                  </a:solidFill>
                  <a:latin typeface="Montserrat Classic Bold"/>
                </a:rPr>
                <a:t>drone, </a:t>
              </a:r>
              <a:r>
                <a:rPr lang="en-US" b="1" spc="48">
                  <a:solidFill>
                    <a:schemeClr val="bg1"/>
                  </a:solidFill>
                  <a:latin typeface="Montserrat Classic Bold"/>
                </a:rPr>
                <a:t>AI dan IoT</a:t>
              </a:r>
            </a:p>
          </p:txBody>
        </p:sp>
      </p:grpSp>
      <p:grpSp>
        <p:nvGrpSpPr>
          <p:cNvPr id="3" name="Grup 2">
            <a:extLst>
              <a:ext uri="{FF2B5EF4-FFF2-40B4-BE49-F238E27FC236}">
                <a16:creationId xmlns:a16="http://schemas.microsoft.com/office/drawing/2014/main" id="{296B539A-A3EC-2150-1E51-EBB9901AE0B7}"/>
              </a:ext>
            </a:extLst>
          </p:cNvPr>
          <p:cNvGrpSpPr/>
          <p:nvPr/>
        </p:nvGrpSpPr>
        <p:grpSpPr>
          <a:xfrm>
            <a:off x="6246056" y="2036864"/>
            <a:ext cx="5103252" cy="3043136"/>
            <a:chOff x="6339839" y="2036864"/>
            <a:chExt cx="5103252" cy="3043136"/>
          </a:xfrm>
        </p:grpSpPr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52142AFB-3056-442F-9E1A-DCB140A7CFC7}"/>
                </a:ext>
              </a:extLst>
            </p:cNvPr>
            <p:cNvSpPr/>
            <p:nvPr/>
          </p:nvSpPr>
          <p:spPr>
            <a:xfrm>
              <a:off x="6339839" y="2036864"/>
              <a:ext cx="5103252" cy="3043136"/>
            </a:xfrm>
            <a:prstGeom prst="rect">
              <a:avLst/>
            </a:prstGeom>
            <a:solidFill>
              <a:srgbClr val="00B050"/>
            </a:solidFill>
          </p:spPr>
        </p:sp>
        <p:pic>
          <p:nvPicPr>
            <p:cNvPr id="23" name="Gambar 22">
              <a:extLst>
                <a:ext uri="{FF2B5EF4-FFF2-40B4-BE49-F238E27FC236}">
                  <a16:creationId xmlns:a16="http://schemas.microsoft.com/office/drawing/2014/main" id="{A514159D-B4DC-4F5C-B52B-5F81A8C6C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219" b="3109"/>
            <a:stretch/>
          </p:blipFill>
          <p:spPr>
            <a:xfrm>
              <a:off x="6462347" y="2138521"/>
              <a:ext cx="4838008" cy="2433477"/>
            </a:xfrm>
            <a:prstGeom prst="rect">
              <a:avLst/>
            </a:prstGeom>
          </p:spPr>
        </p:pic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9E6FE705-C5F9-49ED-B220-9ACD95C9D809}"/>
                </a:ext>
              </a:extLst>
            </p:cNvPr>
            <p:cNvSpPr txBox="1"/>
            <p:nvPr/>
          </p:nvSpPr>
          <p:spPr>
            <a:xfrm>
              <a:off x="6462347" y="4577516"/>
              <a:ext cx="3903748" cy="3795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b="1" i="1" spc="48">
                  <a:solidFill>
                    <a:schemeClr val="bg1"/>
                  </a:solidFill>
                  <a:latin typeface="Montserrat Classic Bold"/>
                </a:rPr>
                <a:t>Wearable Augmented Reality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E18585B2-A1C8-EAC1-E083-C5DFCD21719E}"/>
              </a:ext>
            </a:extLst>
          </p:cNvPr>
          <p:cNvGrpSpPr/>
          <p:nvPr/>
        </p:nvGrpSpPr>
        <p:grpSpPr>
          <a:xfrm>
            <a:off x="786414" y="5214907"/>
            <a:ext cx="5975301" cy="646332"/>
            <a:chOff x="786414" y="5214907"/>
            <a:chExt cx="5975301" cy="646332"/>
          </a:xfrm>
        </p:grpSpPr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157D96E9-7CCB-49FA-AE68-DE5D4F5078AD}"/>
                </a:ext>
              </a:extLst>
            </p:cNvPr>
            <p:cNvSpPr txBox="1"/>
            <p:nvPr/>
          </p:nvSpPr>
          <p:spPr>
            <a:xfrm>
              <a:off x="786414" y="5214908"/>
              <a:ext cx="3411305" cy="646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400" spc="63">
                  <a:latin typeface="Montserrat Light"/>
                </a:rPr>
                <a:t>Faster Inspection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400" spc="63">
                  <a:latin typeface="Montserrat Light"/>
                </a:rPr>
                <a:t>Reduce Exposure to</a:t>
              </a:r>
            </a:p>
            <a:p>
              <a:pPr algn="l"/>
              <a:r>
                <a:rPr lang="en-US" sz="1400" spc="63">
                  <a:latin typeface="Montserrat Light"/>
                </a:rPr>
                <a:t>       Accident</a:t>
              </a:r>
              <a:endParaRPr lang="en-US" sz="1400" spc="36">
                <a:latin typeface="Montserrat Light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EDA2A2C9-2980-4004-BBE7-E5EA34290582}"/>
                </a:ext>
              </a:extLst>
            </p:cNvPr>
            <p:cNvSpPr txBox="1"/>
            <p:nvPr/>
          </p:nvSpPr>
          <p:spPr>
            <a:xfrm>
              <a:off x="3350410" y="5214907"/>
              <a:ext cx="3411305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400" spc="63">
                  <a:latin typeface="Montserrat Light"/>
                </a:rPr>
                <a:t>Minimize Data Loss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1400" spc="63">
                  <a:latin typeface="Montserrat Light"/>
                </a:rPr>
                <a:t>Better Data Quality</a:t>
              </a:r>
            </a:p>
          </p:txBody>
        </p:sp>
      </p:grpSp>
      <p:sp>
        <p:nvSpPr>
          <p:cNvPr id="29" name="TextBox 9">
            <a:extLst>
              <a:ext uri="{FF2B5EF4-FFF2-40B4-BE49-F238E27FC236}">
                <a16:creationId xmlns:a16="http://schemas.microsoft.com/office/drawing/2014/main" id="{20316E0E-0955-4813-962A-8E672B36ED7F}"/>
              </a:ext>
            </a:extLst>
          </p:cNvPr>
          <p:cNvSpPr txBox="1"/>
          <p:nvPr/>
        </p:nvSpPr>
        <p:spPr>
          <a:xfrm>
            <a:off x="6363296" y="5214906"/>
            <a:ext cx="4002799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spc="63">
                <a:latin typeface="Montserrat Light"/>
              </a:rPr>
              <a:t>Building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spc="63">
                <a:latin typeface="Montserrat Light"/>
              </a:rPr>
              <a:t>Install Validation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spc="63">
                <a:latin typeface="Montserrat Light"/>
              </a:rPr>
              <a:t>Experience the Design Visualization</a:t>
            </a:r>
            <a:endParaRPr lang="en-US" sz="1400" spc="36">
              <a:latin typeface="Montserrat Light"/>
            </a:endParaRPr>
          </a:p>
        </p:txBody>
      </p:sp>
      <p:sp>
        <p:nvSpPr>
          <p:cNvPr id="30" name="Rectangle: Rounded Corners 18">
            <a:extLst>
              <a:ext uri="{FF2B5EF4-FFF2-40B4-BE49-F238E27FC236}">
                <a16:creationId xmlns:a16="http://schemas.microsoft.com/office/drawing/2014/main" id="{FC770C81-70A4-EB11-1E65-4ED923B85360}"/>
              </a:ext>
            </a:extLst>
          </p:cNvPr>
          <p:cNvSpPr/>
          <p:nvPr/>
        </p:nvSpPr>
        <p:spPr>
          <a:xfrm>
            <a:off x="816944" y="1598390"/>
            <a:ext cx="2261536" cy="9453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649170A1-8BDC-4A28-BEE2-20CA3078860B}"/>
              </a:ext>
            </a:extLst>
          </p:cNvPr>
          <p:cNvSpPr txBox="1"/>
          <p:nvPr/>
        </p:nvSpPr>
        <p:spPr>
          <a:xfrm>
            <a:off x="680678" y="697649"/>
            <a:ext cx="6767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METODE KONSTRUKSI</a:t>
            </a:r>
          </a:p>
        </p:txBody>
      </p:sp>
      <p:graphicFrame>
        <p:nvGraphicFramePr>
          <p:cNvPr id="2" name="Objek 1">
            <a:extLst>
              <a:ext uri="{FF2B5EF4-FFF2-40B4-BE49-F238E27FC236}">
                <a16:creationId xmlns:a16="http://schemas.microsoft.com/office/drawing/2014/main" id="{A5F06EB5-24BC-4A4F-A88A-5A937D4531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062943"/>
              </p:ext>
            </p:extLst>
          </p:nvPr>
        </p:nvGraphicFramePr>
        <p:xfrm>
          <a:off x="3251572" y="1695419"/>
          <a:ext cx="5661146" cy="378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4348850" imgH="9604876" progId="CorelDraw.Graphic.20">
                  <p:embed/>
                </p:oleObj>
              </mc:Choice>
              <mc:Fallback>
                <p:oleObj name="CorelDRAW" r:id="rId5" imgW="14348850" imgH="9604876" progId="CorelDraw.Graphic.20">
                  <p:embed/>
                  <p:pic>
                    <p:nvPicPr>
                      <p:cNvPr id="2" name="Objek 1">
                        <a:extLst>
                          <a:ext uri="{FF2B5EF4-FFF2-40B4-BE49-F238E27FC236}">
                            <a16:creationId xmlns:a16="http://schemas.microsoft.com/office/drawing/2014/main" id="{A5F06EB5-24BC-4A4F-A88A-5A937D4531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1572" y="1695419"/>
                        <a:ext cx="5661146" cy="3789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8">
            <a:extLst>
              <a:ext uri="{FF2B5EF4-FFF2-40B4-BE49-F238E27FC236}">
                <a16:creationId xmlns:a16="http://schemas.microsoft.com/office/drawing/2014/main" id="{E90D3C22-E4A8-46E1-A3FD-5620ABE2C67C}"/>
              </a:ext>
            </a:extLst>
          </p:cNvPr>
          <p:cNvSpPr txBox="1"/>
          <p:nvPr/>
        </p:nvSpPr>
        <p:spPr>
          <a:xfrm>
            <a:off x="816944" y="5560504"/>
            <a:ext cx="1055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Lean Construction 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adalah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sebuah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metode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yang digunakan pada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pekerjaan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konstruksi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dengan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cara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meminimalkan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i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waste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berupa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material dan waktu, dengan tujuan untuk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meningkatkan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nilai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(</a:t>
            </a:r>
            <a:r>
              <a:rPr lang="en-US" sz="1200" i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value added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). Dalam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pelaksanaannya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akan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 digunakan </a:t>
            </a:r>
            <a:r>
              <a:rPr lang="en-US" sz="1200" err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teknik</a:t>
            </a:r>
            <a:r>
              <a:rPr lang="en-US" sz="1200">
                <a:latin typeface="Montserrat Light" panose="00000400000000000000" pitchFamily="2" charset="0"/>
                <a:ea typeface="Calibri" panose="020F0502020204030204" pitchFamily="34" charset="0"/>
              </a:rPr>
              <a:t> </a:t>
            </a:r>
            <a:r>
              <a:rPr lang="en-US" sz="1200" b="1" i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optimize value-eliminate waste </a:t>
            </a:r>
            <a:r>
              <a:rPr lang="en-US" sz="1200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dan </a:t>
            </a:r>
            <a:r>
              <a:rPr lang="en-US" sz="1200" b="1" i="1">
                <a:effectLst/>
                <a:latin typeface="Montserrat Light" panose="00000400000000000000" pitchFamily="2" charset="0"/>
                <a:ea typeface="Calibri" panose="020F0502020204030204" pitchFamily="34" charset="0"/>
              </a:rPr>
              <a:t>last planner system.</a:t>
            </a:r>
            <a:endParaRPr lang="en-US" sz="1400" b="1" spc="36">
              <a:latin typeface="Montserrat Light" panose="00000400000000000000" pitchFamily="2" charset="0"/>
            </a:endParaRP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ADC1D74E-BBF3-4189-86E7-E2E3A0C918D5}"/>
              </a:ext>
            </a:extLst>
          </p:cNvPr>
          <p:cNvSpPr txBox="1"/>
          <p:nvPr/>
        </p:nvSpPr>
        <p:spPr>
          <a:xfrm>
            <a:off x="5442688" y="4077024"/>
            <a:ext cx="1306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LEAN</a:t>
            </a:r>
          </a:p>
          <a:p>
            <a:pPr algn="ctr"/>
            <a:r>
              <a:rPr lang="en-US" sz="24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CONS.</a:t>
            </a:r>
          </a:p>
        </p:txBody>
      </p:sp>
      <p:sp>
        <p:nvSpPr>
          <p:cNvPr id="14" name="Teardrop 1">
            <a:extLst>
              <a:ext uri="{FF2B5EF4-FFF2-40B4-BE49-F238E27FC236}">
                <a16:creationId xmlns:a16="http://schemas.microsoft.com/office/drawing/2014/main" id="{FA5D3744-6813-46BF-BD3C-8EAF97B2CA63}"/>
              </a:ext>
            </a:extLst>
          </p:cNvPr>
          <p:cNvSpPr/>
          <p:nvPr/>
        </p:nvSpPr>
        <p:spPr>
          <a:xfrm rot="18805991">
            <a:off x="3599167" y="3247424"/>
            <a:ext cx="783785" cy="76634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D41D2C8-0AEE-4193-BCFA-1A2269AE887F}"/>
              </a:ext>
            </a:extLst>
          </p:cNvPr>
          <p:cNvSpPr/>
          <p:nvPr/>
        </p:nvSpPr>
        <p:spPr>
          <a:xfrm>
            <a:off x="4872456" y="2066514"/>
            <a:ext cx="641463" cy="6494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1A3EB9B8-A279-43E3-875E-F0B210582A0E}"/>
              </a:ext>
            </a:extLst>
          </p:cNvPr>
          <p:cNvSpPr/>
          <p:nvPr/>
        </p:nvSpPr>
        <p:spPr>
          <a:xfrm>
            <a:off x="7902722" y="3285653"/>
            <a:ext cx="587185" cy="64944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C14FD326-A5D6-4C3D-A349-C6631496FAA2}"/>
              </a:ext>
            </a:extLst>
          </p:cNvPr>
          <p:cNvSpPr/>
          <p:nvPr/>
        </p:nvSpPr>
        <p:spPr>
          <a:xfrm>
            <a:off x="6687031" y="2067344"/>
            <a:ext cx="641463" cy="6494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6E36E7A-B230-46DA-A718-DCE2D2840FE2}"/>
              </a:ext>
            </a:extLst>
          </p:cNvPr>
          <p:cNvSpPr txBox="1"/>
          <p:nvPr/>
        </p:nvSpPr>
        <p:spPr>
          <a:xfrm>
            <a:off x="1647107" y="4448656"/>
            <a:ext cx="29602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PROYEK TEPAT WAKTU, BIAYA DAN MUTU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7530D00-DC63-45E0-8B47-201C9E17EE8C}"/>
              </a:ext>
            </a:extLst>
          </p:cNvPr>
          <p:cNvSpPr txBox="1"/>
          <p:nvPr/>
        </p:nvSpPr>
        <p:spPr>
          <a:xfrm>
            <a:off x="1289688" y="1936140"/>
            <a:ext cx="296024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MEMAKSIMALKAN NILAI DAN MEMINALISIR PEMBOROSAN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85B5F96-1EA5-4991-9E96-46BDDE4A5D57}"/>
              </a:ext>
            </a:extLst>
          </p:cNvPr>
          <p:cNvSpPr txBox="1"/>
          <p:nvPr/>
        </p:nvSpPr>
        <p:spPr>
          <a:xfrm>
            <a:off x="7930693" y="1936140"/>
            <a:ext cx="296024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MELIBATKAN SELURUH ELEMEN DALAM PROSES PERENCANAANNYA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9C71F34-7DBA-4785-97B0-636572F28097}"/>
              </a:ext>
            </a:extLst>
          </p:cNvPr>
          <p:cNvSpPr txBox="1"/>
          <p:nvPr/>
        </p:nvSpPr>
        <p:spPr>
          <a:xfrm>
            <a:off x="7556933" y="4441722"/>
            <a:ext cx="354690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MEMINIMALISIR TERJADINYA KONFLIK DALAM PROYEK</a:t>
            </a:r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9745D5F6-1A61-4D74-A51B-A797C360CB0E}"/>
              </a:ext>
            </a:extLst>
          </p:cNvPr>
          <p:cNvSpPr/>
          <p:nvPr/>
        </p:nvSpPr>
        <p:spPr>
          <a:xfrm>
            <a:off x="816944" y="1202150"/>
            <a:ext cx="2261536" cy="9453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Objek 2">
            <a:extLst>
              <a:ext uri="{FF2B5EF4-FFF2-40B4-BE49-F238E27FC236}">
                <a16:creationId xmlns:a16="http://schemas.microsoft.com/office/drawing/2014/main" id="{71866FAF-8B73-41EF-B4FC-AF9FCC36F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998594"/>
              </p:ext>
            </p:extLst>
          </p:nvPr>
        </p:nvGraphicFramePr>
        <p:xfrm>
          <a:off x="3286125" y="2359084"/>
          <a:ext cx="5959475" cy="3982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1250097" imgH="7514813" progId="CorelDraw.Graphic.20">
                  <p:embed/>
                </p:oleObj>
              </mc:Choice>
              <mc:Fallback>
                <p:oleObj name="CorelDRAW" r:id="rId5" imgW="11250097" imgH="7514813" progId="CorelDraw.Graphic.20">
                  <p:embed/>
                  <p:pic>
                    <p:nvPicPr>
                      <p:cNvPr id="3" name="Objek 2">
                        <a:extLst>
                          <a:ext uri="{FF2B5EF4-FFF2-40B4-BE49-F238E27FC236}">
                            <a16:creationId xmlns:a16="http://schemas.microsoft.com/office/drawing/2014/main" id="{71866FAF-8B73-41EF-B4FC-AF9FCC36F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6125" y="2359084"/>
                        <a:ext cx="5959475" cy="3982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9">
            <a:extLst>
              <a:ext uri="{FF2B5EF4-FFF2-40B4-BE49-F238E27FC236}">
                <a16:creationId xmlns:a16="http://schemas.microsoft.com/office/drawing/2014/main" id="{B50E9F93-7B58-4067-9B1F-045BF5CB7165}"/>
              </a:ext>
            </a:extLst>
          </p:cNvPr>
          <p:cNvSpPr txBox="1"/>
          <p:nvPr/>
        </p:nvSpPr>
        <p:spPr>
          <a:xfrm>
            <a:off x="680679" y="527391"/>
            <a:ext cx="37305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LEAN CONSTRUCTION</a:t>
            </a: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F5734476-D44B-43BC-A509-09BE014204D2}"/>
              </a:ext>
            </a:extLst>
          </p:cNvPr>
          <p:cNvSpPr txBox="1"/>
          <p:nvPr/>
        </p:nvSpPr>
        <p:spPr>
          <a:xfrm>
            <a:off x="680679" y="1775254"/>
            <a:ext cx="4907321" cy="1031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Pada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penerapan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spc="36">
                <a:latin typeface="Poppins" panose="00000500000000000000" pitchFamily="2" charset="0"/>
                <a:cs typeface="Poppins" panose="00000500000000000000" pitchFamily="2" charset="0"/>
              </a:rPr>
              <a:t>lean construction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proyek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ini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dilakukan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dimplementasikannya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dua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bawah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ini :</a:t>
            </a:r>
            <a:endParaRPr lang="en-US" sz="1600" spc="36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D4FE9ED-8830-49B7-8BAB-8E1CF20E0104}"/>
              </a:ext>
            </a:extLst>
          </p:cNvPr>
          <p:cNvSpPr txBox="1"/>
          <p:nvPr/>
        </p:nvSpPr>
        <p:spPr>
          <a:xfrm>
            <a:off x="3404757" y="3743909"/>
            <a:ext cx="272656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spc="48">
                <a:solidFill>
                  <a:schemeClr val="bg1"/>
                </a:solidFill>
                <a:latin typeface="Montserrat Classic Bold"/>
              </a:rPr>
              <a:t>SISTEM ROTASI BEKISTING PADA PEKERJAAN STRUKTUR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75F7538-0D2A-45C1-9726-2D1527197AE1}"/>
              </a:ext>
            </a:extLst>
          </p:cNvPr>
          <p:cNvSpPr txBox="1"/>
          <p:nvPr/>
        </p:nvSpPr>
        <p:spPr>
          <a:xfrm>
            <a:off x="6386952" y="2623740"/>
            <a:ext cx="272656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spc="48">
                <a:solidFill>
                  <a:schemeClr val="bg1"/>
                </a:solidFill>
                <a:latin typeface="Montserrat Classic Bold"/>
              </a:rPr>
              <a:t>SISTEM ZONASI PADA SAAT PEKERJAAN STRUKTUR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F6FEE50-CB02-420C-811F-B8BBBE88195A}"/>
              </a:ext>
            </a:extLst>
          </p:cNvPr>
          <p:cNvSpPr txBox="1"/>
          <p:nvPr/>
        </p:nvSpPr>
        <p:spPr>
          <a:xfrm>
            <a:off x="8561386" y="1942564"/>
            <a:ext cx="1104269" cy="81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232275A-EFAE-4E2F-83E3-A0640B5BB942}"/>
              </a:ext>
            </a:extLst>
          </p:cNvPr>
          <p:cNvSpPr txBox="1"/>
          <p:nvPr/>
        </p:nvSpPr>
        <p:spPr>
          <a:xfrm>
            <a:off x="2733990" y="3147853"/>
            <a:ext cx="1104269" cy="81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A5C3C427-7770-11DF-6DDE-6F1F60BC1A74}"/>
              </a:ext>
            </a:extLst>
          </p:cNvPr>
          <p:cNvSpPr/>
          <p:nvPr/>
        </p:nvSpPr>
        <p:spPr>
          <a:xfrm>
            <a:off x="816944" y="1547590"/>
            <a:ext cx="2261536" cy="9453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8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4A11894-AC79-4C35-88DE-91C139BFE106}"/>
              </a:ext>
            </a:extLst>
          </p:cNvPr>
          <p:cNvSpPr txBox="1"/>
          <p:nvPr/>
        </p:nvSpPr>
        <p:spPr>
          <a:xfrm>
            <a:off x="729753" y="526676"/>
            <a:ext cx="3871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SISTEM ZONASI</a:t>
            </a: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E4B1135D-CA64-4BC7-88E5-9C5F787D8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46" y="2291665"/>
            <a:ext cx="4720935" cy="3499107"/>
          </a:xfrm>
          <a:prstGeom prst="rect">
            <a:avLst/>
          </a:prstGeom>
        </p:spPr>
      </p:pic>
      <p:sp>
        <p:nvSpPr>
          <p:cNvPr id="12" name="AutoShape 2">
            <a:extLst>
              <a:ext uri="{FF2B5EF4-FFF2-40B4-BE49-F238E27FC236}">
                <a16:creationId xmlns:a16="http://schemas.microsoft.com/office/drawing/2014/main" id="{008AF116-CF6E-497C-BE2F-C11740BB3808}"/>
              </a:ext>
            </a:extLst>
          </p:cNvPr>
          <p:cNvSpPr/>
          <p:nvPr/>
        </p:nvSpPr>
        <p:spPr>
          <a:xfrm>
            <a:off x="7203389" y="1719339"/>
            <a:ext cx="4178691" cy="1701585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81F08317-4DBE-4D4E-8DEC-D5FE6A864F7C}"/>
              </a:ext>
            </a:extLst>
          </p:cNvPr>
          <p:cNvSpPr txBox="1"/>
          <p:nvPr/>
        </p:nvSpPr>
        <p:spPr>
          <a:xfrm>
            <a:off x="7322362" y="2096573"/>
            <a:ext cx="40771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spc="63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DAPAT DILAKUKANNYA OVERLAPPING PEKERJAAN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spc="63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MENURANGI SLACK ANTAR AKTIVITAS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spc="63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KUALITAS MUTU LEBIH TER-JAMIN</a:t>
            </a:r>
            <a:endParaRPr lang="en-US" sz="1600" spc="36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628017D0-52E2-4B70-812A-6B487BA60A71}"/>
              </a:ext>
            </a:extLst>
          </p:cNvPr>
          <p:cNvSpPr txBox="1"/>
          <p:nvPr/>
        </p:nvSpPr>
        <p:spPr>
          <a:xfrm>
            <a:off x="7360123" y="1346561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400" b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BENEFIT </a:t>
            </a:r>
            <a:r>
              <a:rPr lang="en-US" sz="4400" b="1">
                <a:solidFill>
                  <a:schemeClr val="bg1"/>
                </a:solidFill>
                <a:latin typeface="Playfair Display SC Bold"/>
              </a:rPr>
              <a:t>: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133D76A6-77EB-40CE-AAEE-D42C4A56C3E1}"/>
              </a:ext>
            </a:extLst>
          </p:cNvPr>
          <p:cNvSpPr/>
          <p:nvPr/>
        </p:nvSpPr>
        <p:spPr>
          <a:xfrm>
            <a:off x="7220829" y="3916208"/>
            <a:ext cx="4178691" cy="1701585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66714A55-27CE-4144-B0F9-95F59E36081A}"/>
              </a:ext>
            </a:extLst>
          </p:cNvPr>
          <p:cNvSpPr txBox="1"/>
          <p:nvPr/>
        </p:nvSpPr>
        <p:spPr>
          <a:xfrm>
            <a:off x="7322362" y="4426549"/>
            <a:ext cx="388405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spc="63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PEKERJAAN PER LANTAI MELIPUTI :</a:t>
            </a:r>
            <a:endParaRPr lang="en-US" sz="1400" spc="36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800100" lvl="1" indent="-342900">
              <a:buAutoNum type="arabicPeriod"/>
            </a:pPr>
            <a:r>
              <a:rPr lang="en-US" sz="14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KOLOM</a:t>
            </a:r>
          </a:p>
          <a:p>
            <a:pPr marL="800100" lvl="1" indent="-342900">
              <a:buAutoNum type="arabicPeriod"/>
            </a:pPr>
            <a:r>
              <a:rPr lang="en-US" sz="14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BALOK</a:t>
            </a:r>
          </a:p>
          <a:p>
            <a:pPr marL="800100" lvl="1" indent="-342900">
              <a:buAutoNum type="arabicPeriod"/>
            </a:pPr>
            <a:r>
              <a:rPr lang="en-US" sz="1400" spc="36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PLAT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F4E9652F-2225-46C6-96B6-CC32B078AE12}"/>
              </a:ext>
            </a:extLst>
          </p:cNvPr>
          <p:cNvSpPr txBox="1"/>
          <p:nvPr/>
        </p:nvSpPr>
        <p:spPr>
          <a:xfrm>
            <a:off x="7393730" y="1341243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BENEFIT 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730E5E4E-D210-426E-BADE-C79CB3CC3EEE}"/>
              </a:ext>
            </a:extLst>
          </p:cNvPr>
          <p:cNvSpPr txBox="1"/>
          <p:nvPr/>
        </p:nvSpPr>
        <p:spPr>
          <a:xfrm>
            <a:off x="7360123" y="3547238"/>
            <a:ext cx="5106197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400" b="1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SEQUENCE :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78F0FCC-E30A-431B-8407-1C4867611558}"/>
              </a:ext>
            </a:extLst>
          </p:cNvPr>
          <p:cNvSpPr txBox="1"/>
          <p:nvPr/>
        </p:nvSpPr>
        <p:spPr>
          <a:xfrm>
            <a:off x="7393730" y="3528339"/>
            <a:ext cx="5106197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SEQUENCE 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21159D9F-D8F2-4943-97B6-1831E487A427}"/>
              </a:ext>
            </a:extLst>
          </p:cNvPr>
          <p:cNvSpPr/>
          <p:nvPr/>
        </p:nvSpPr>
        <p:spPr>
          <a:xfrm>
            <a:off x="821524" y="1452664"/>
            <a:ext cx="2812586" cy="646331"/>
          </a:xfrm>
          <a:prstGeom prst="roundRect">
            <a:avLst/>
          </a:prstGeom>
          <a:solidFill>
            <a:srgbClr val="54D13B"/>
          </a:solidFill>
        </p:spPr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D37B2FD-9BBE-4EF3-B7F8-0376849B199E}"/>
              </a:ext>
            </a:extLst>
          </p:cNvPr>
          <p:cNvSpPr txBox="1"/>
          <p:nvPr/>
        </p:nvSpPr>
        <p:spPr>
          <a:xfrm>
            <a:off x="864533" y="1635810"/>
            <a:ext cx="272656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PEK. PILE CAP : 2 ZONA</a:t>
            </a: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98AE91C6-28AA-498B-9EE3-ABA1F39163B8}"/>
              </a:ext>
            </a:extLst>
          </p:cNvPr>
          <p:cNvSpPr/>
          <p:nvPr/>
        </p:nvSpPr>
        <p:spPr>
          <a:xfrm>
            <a:off x="3712477" y="1462188"/>
            <a:ext cx="2804936" cy="646331"/>
          </a:xfrm>
          <a:prstGeom prst="roundRect">
            <a:avLst/>
          </a:prstGeom>
          <a:solidFill>
            <a:srgbClr val="54D13B"/>
          </a:solidFill>
        </p:spPr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7E8C407F-79DE-427F-A89A-5EADE1100ABF}"/>
              </a:ext>
            </a:extLst>
          </p:cNvPr>
          <p:cNvSpPr txBox="1"/>
          <p:nvPr/>
        </p:nvSpPr>
        <p:spPr>
          <a:xfrm>
            <a:off x="3712477" y="1652361"/>
            <a:ext cx="272656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LT 1,2,3,TALANG : 2 ZONA</a:t>
            </a:r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3454A5BD-21BD-4631-A6ED-3AD69DF6AC05}"/>
              </a:ext>
            </a:extLst>
          </p:cNvPr>
          <p:cNvSpPr/>
          <p:nvPr/>
        </p:nvSpPr>
        <p:spPr>
          <a:xfrm>
            <a:off x="809921" y="1173007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43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3707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 UP </a:t>
            </a:r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 </a:t>
            </a:r>
          </a:p>
          <a:p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PKM – KC 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00B295-C3CE-4C94-A906-0577CA0BB2DF}"/>
              </a:ext>
            </a:extLst>
          </p:cNvPr>
          <p:cNvSpPr/>
          <p:nvPr/>
        </p:nvSpPr>
        <p:spPr>
          <a:xfrm>
            <a:off x="1028276" y="255406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69A76D-DE4B-4A96-B836-B3C820E0C1F4}"/>
              </a:ext>
            </a:extLst>
          </p:cNvPr>
          <p:cNvSpPr/>
          <p:nvPr/>
        </p:nvSpPr>
        <p:spPr>
          <a:xfrm>
            <a:off x="1028276" y="465927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Ir.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Faimun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M.Sc., Ph.D.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0ADB5C-3EC8-4E4C-964C-672E8BBF6A4C}"/>
              </a:ext>
            </a:extLst>
          </p:cNvPr>
          <p:cNvGrpSpPr/>
          <p:nvPr/>
        </p:nvGrpSpPr>
        <p:grpSpPr>
          <a:xfrm>
            <a:off x="1851782" y="4390817"/>
            <a:ext cx="1641796" cy="261610"/>
            <a:chOff x="6430733" y="3961310"/>
            <a:chExt cx="1641796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E5CE2B9-4E14-4D5A-972E-36320EBFC678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0C9181-1A3C-4FA1-90C5-8E77CDAE79F0}"/>
                </a:ext>
              </a:extLst>
            </p:cNvPr>
            <p:cNvSpPr txBox="1"/>
            <p:nvPr/>
          </p:nvSpPr>
          <p:spPr>
            <a:xfrm>
              <a:off x="6430733" y="3961310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DOSEN PEMBIMBING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6" name="Rectangle 94">
            <a:extLst>
              <a:ext uri="{FF2B5EF4-FFF2-40B4-BE49-F238E27FC236}">
                <a16:creationId xmlns:a16="http://schemas.microsoft.com/office/drawing/2014/main" id="{E209D8CA-2E6E-A69B-BB5B-746993F54E27}"/>
              </a:ext>
            </a:extLst>
          </p:cNvPr>
          <p:cNvSpPr/>
          <p:nvPr/>
        </p:nvSpPr>
        <p:spPr>
          <a:xfrm>
            <a:off x="7874253" y="5202053"/>
            <a:ext cx="2560320" cy="336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ectangle 68">
            <a:extLst>
              <a:ext uri="{FF2B5EF4-FFF2-40B4-BE49-F238E27FC236}">
                <a16:creationId xmlns:a16="http://schemas.microsoft.com/office/drawing/2014/main" id="{B4243933-3F9B-D784-0CD8-92F5E629F5C3}"/>
              </a:ext>
            </a:extLst>
          </p:cNvPr>
          <p:cNvSpPr/>
          <p:nvPr/>
        </p:nvSpPr>
        <p:spPr>
          <a:xfrm>
            <a:off x="8799710" y="39071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70">
            <a:extLst>
              <a:ext uri="{FF2B5EF4-FFF2-40B4-BE49-F238E27FC236}">
                <a16:creationId xmlns:a16="http://schemas.microsoft.com/office/drawing/2014/main" id="{973D55B9-F2DC-B61E-086B-864D178FF38F}"/>
              </a:ext>
            </a:extLst>
          </p:cNvPr>
          <p:cNvSpPr/>
          <p:nvPr/>
        </p:nvSpPr>
        <p:spPr>
          <a:xfrm>
            <a:off x="8799710" y="249592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Muhammad Faris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Zuhairi</a:t>
            </a:r>
            <a:endParaRPr lang="en-US" sz="14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6" name="Group 72">
            <a:extLst>
              <a:ext uri="{FF2B5EF4-FFF2-40B4-BE49-F238E27FC236}">
                <a16:creationId xmlns:a16="http://schemas.microsoft.com/office/drawing/2014/main" id="{2BF725FD-CCEC-053E-C638-42DF27265576}"/>
              </a:ext>
            </a:extLst>
          </p:cNvPr>
          <p:cNvGrpSpPr/>
          <p:nvPr/>
        </p:nvGrpSpPr>
        <p:grpSpPr>
          <a:xfrm>
            <a:off x="9635408" y="2227467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57" name="Rectangle 73">
              <a:extLst>
                <a:ext uri="{FF2B5EF4-FFF2-40B4-BE49-F238E27FC236}">
                  <a16:creationId xmlns:a16="http://schemas.microsoft.com/office/drawing/2014/main" id="{CAA32F3B-1A4E-A990-CB4A-FDE3798AD9E4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8" name="TextBox 74">
              <a:extLst>
                <a:ext uri="{FF2B5EF4-FFF2-40B4-BE49-F238E27FC236}">
                  <a16:creationId xmlns:a16="http://schemas.microsoft.com/office/drawing/2014/main" id="{C6537B98-54DD-A208-8992-46BCADB4DB37}"/>
                </a:ext>
              </a:extLst>
            </p:cNvPr>
            <p:cNvSpPr txBox="1"/>
            <p:nvPr/>
          </p:nvSpPr>
          <p:spPr>
            <a:xfrm>
              <a:off x="6745725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1</a:t>
              </a:r>
            </a:p>
          </p:txBody>
        </p:sp>
      </p:grpSp>
      <p:sp>
        <p:nvSpPr>
          <p:cNvPr id="59" name="Rectangle 68">
            <a:extLst>
              <a:ext uri="{FF2B5EF4-FFF2-40B4-BE49-F238E27FC236}">
                <a16:creationId xmlns:a16="http://schemas.microsoft.com/office/drawing/2014/main" id="{F651E460-F75D-F1B4-C251-4DFDE3940415}"/>
              </a:ext>
            </a:extLst>
          </p:cNvPr>
          <p:cNvSpPr/>
          <p:nvPr/>
        </p:nvSpPr>
        <p:spPr>
          <a:xfrm>
            <a:off x="7778630" y="3516907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70">
            <a:extLst>
              <a:ext uri="{FF2B5EF4-FFF2-40B4-BE49-F238E27FC236}">
                <a16:creationId xmlns:a16="http://schemas.microsoft.com/office/drawing/2014/main" id="{234FDF37-431B-F258-67D1-526A29B8C03E}"/>
              </a:ext>
            </a:extLst>
          </p:cNvPr>
          <p:cNvSpPr/>
          <p:nvPr/>
        </p:nvSpPr>
        <p:spPr>
          <a:xfrm>
            <a:off x="7778630" y="5622118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Muhammad Alfiyan Zulfa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2" name="Group 72">
            <a:extLst>
              <a:ext uri="{FF2B5EF4-FFF2-40B4-BE49-F238E27FC236}">
                <a16:creationId xmlns:a16="http://schemas.microsoft.com/office/drawing/2014/main" id="{7A948395-CA68-CCA3-9EA4-1056CF7066E9}"/>
              </a:ext>
            </a:extLst>
          </p:cNvPr>
          <p:cNvGrpSpPr/>
          <p:nvPr/>
        </p:nvGrpSpPr>
        <p:grpSpPr>
          <a:xfrm>
            <a:off x="8614328" y="5353661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DDED60E1-E41E-74DC-6D58-D02461F17C61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4" name="TextBox 74">
              <a:extLst>
                <a:ext uri="{FF2B5EF4-FFF2-40B4-BE49-F238E27FC236}">
                  <a16:creationId xmlns:a16="http://schemas.microsoft.com/office/drawing/2014/main" id="{70DF4658-C301-0763-D32D-BA33A0CCE2D3}"/>
                </a:ext>
              </a:extLst>
            </p:cNvPr>
            <p:cNvSpPr txBox="1"/>
            <p:nvPr/>
          </p:nvSpPr>
          <p:spPr>
            <a:xfrm>
              <a:off x="6745726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3</a:t>
              </a:r>
            </a:p>
          </p:txBody>
        </p:sp>
      </p:grpSp>
      <p:sp>
        <p:nvSpPr>
          <p:cNvPr id="65" name="Rectangle 94">
            <a:extLst>
              <a:ext uri="{FF2B5EF4-FFF2-40B4-BE49-F238E27FC236}">
                <a16:creationId xmlns:a16="http://schemas.microsoft.com/office/drawing/2014/main" id="{8CAFBF17-9A68-4AA1-FEA3-37CB513DAF88}"/>
              </a:ext>
            </a:extLst>
          </p:cNvPr>
          <p:cNvSpPr/>
          <p:nvPr/>
        </p:nvSpPr>
        <p:spPr>
          <a:xfrm>
            <a:off x="4233845" y="5202053"/>
            <a:ext cx="2560320" cy="336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8E3F8497-1E0D-538B-53A1-9703BC99303F}"/>
              </a:ext>
            </a:extLst>
          </p:cNvPr>
          <p:cNvSpPr/>
          <p:nvPr/>
        </p:nvSpPr>
        <p:spPr>
          <a:xfrm>
            <a:off x="5379569" y="390713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819683FF-240E-3CC1-26F3-9BCB3650ED9D}"/>
              </a:ext>
            </a:extLst>
          </p:cNvPr>
          <p:cNvSpPr/>
          <p:nvPr/>
        </p:nvSpPr>
        <p:spPr>
          <a:xfrm>
            <a:off x="5379569" y="2495924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Ahmad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Dzikrullah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Akbar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Sipil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6" name="Group 72">
            <a:extLst>
              <a:ext uri="{FF2B5EF4-FFF2-40B4-BE49-F238E27FC236}">
                <a16:creationId xmlns:a16="http://schemas.microsoft.com/office/drawing/2014/main" id="{44ACCD79-136B-C685-F934-9654711B0F6E}"/>
              </a:ext>
            </a:extLst>
          </p:cNvPr>
          <p:cNvGrpSpPr/>
          <p:nvPr/>
        </p:nvGrpSpPr>
        <p:grpSpPr>
          <a:xfrm>
            <a:off x="6215267" y="2227467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19092106-00A9-BEB4-CE5B-F180C4C96243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2" name="TextBox 74">
              <a:extLst>
                <a:ext uri="{FF2B5EF4-FFF2-40B4-BE49-F238E27FC236}">
                  <a16:creationId xmlns:a16="http://schemas.microsoft.com/office/drawing/2014/main" id="{AD314992-3995-0E33-635F-D410786D7BC5}"/>
                </a:ext>
              </a:extLst>
            </p:cNvPr>
            <p:cNvSpPr txBox="1"/>
            <p:nvPr/>
          </p:nvSpPr>
          <p:spPr>
            <a:xfrm>
              <a:off x="6780990" y="3961310"/>
              <a:ext cx="9412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KETUA TIM</a:t>
              </a:r>
            </a:p>
          </p:txBody>
        </p:sp>
      </p:grpSp>
      <p:sp>
        <p:nvSpPr>
          <p:cNvPr id="83" name="Rectangle 68">
            <a:extLst>
              <a:ext uri="{FF2B5EF4-FFF2-40B4-BE49-F238E27FC236}">
                <a16:creationId xmlns:a16="http://schemas.microsoft.com/office/drawing/2014/main" id="{B2F76330-CBBF-3140-442B-F136ABC4071A}"/>
              </a:ext>
            </a:extLst>
          </p:cNvPr>
          <p:cNvSpPr/>
          <p:nvPr/>
        </p:nvSpPr>
        <p:spPr>
          <a:xfrm>
            <a:off x="4129889" y="3516907"/>
            <a:ext cx="2560320" cy="28654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70">
            <a:extLst>
              <a:ext uri="{FF2B5EF4-FFF2-40B4-BE49-F238E27FC236}">
                <a16:creationId xmlns:a16="http://schemas.microsoft.com/office/drawing/2014/main" id="{FF4B9ADC-BB27-E02E-24AF-392ED423B05F}"/>
              </a:ext>
            </a:extLst>
          </p:cNvPr>
          <p:cNvSpPr/>
          <p:nvPr/>
        </p:nvSpPr>
        <p:spPr>
          <a:xfrm>
            <a:off x="4129889" y="5622118"/>
            <a:ext cx="2560320" cy="700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Hakhi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Gya</a:t>
            </a: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Yektianto</a:t>
            </a:r>
            <a:endParaRPr lang="en-US" sz="14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Teknik </a:t>
            </a:r>
            <a:r>
              <a:rPr lang="en-US" sz="1400" err="1">
                <a:latin typeface="Raleway" panose="020B05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Elektro</a:t>
            </a:r>
            <a:endParaRPr lang="en-US" sz="1200">
              <a:latin typeface="Raleway" panose="020B05030301010600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9" name="Group 72">
            <a:extLst>
              <a:ext uri="{FF2B5EF4-FFF2-40B4-BE49-F238E27FC236}">
                <a16:creationId xmlns:a16="http://schemas.microsoft.com/office/drawing/2014/main" id="{21429AD1-7796-E7C6-3841-3CA0666DE4EA}"/>
              </a:ext>
            </a:extLst>
          </p:cNvPr>
          <p:cNvGrpSpPr/>
          <p:nvPr/>
        </p:nvGrpSpPr>
        <p:grpSpPr>
          <a:xfrm>
            <a:off x="4965587" y="5353661"/>
            <a:ext cx="1617451" cy="261610"/>
            <a:chOff x="6442925" y="3961310"/>
            <a:chExt cx="1617451" cy="261610"/>
          </a:xfrm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grpSpPr>
        <p:sp>
          <p:nvSpPr>
            <p:cNvPr id="90" name="Rectangle 73">
              <a:extLst>
                <a:ext uri="{FF2B5EF4-FFF2-40B4-BE49-F238E27FC236}">
                  <a16:creationId xmlns:a16="http://schemas.microsoft.com/office/drawing/2014/main" id="{92892845-8822-F2FA-E1CD-318D2F207A6F}"/>
                </a:ext>
              </a:extLst>
            </p:cNvPr>
            <p:cNvSpPr/>
            <p:nvPr/>
          </p:nvSpPr>
          <p:spPr>
            <a:xfrm>
              <a:off x="6442925" y="3977150"/>
              <a:ext cx="1617451" cy="2282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1" name="TextBox 74">
              <a:extLst>
                <a:ext uri="{FF2B5EF4-FFF2-40B4-BE49-F238E27FC236}">
                  <a16:creationId xmlns:a16="http://schemas.microsoft.com/office/drawing/2014/main" id="{5F44F8EF-7DD7-97CF-3DC0-494D892571F8}"/>
                </a:ext>
              </a:extLst>
            </p:cNvPr>
            <p:cNvSpPr txBox="1"/>
            <p:nvPr/>
          </p:nvSpPr>
          <p:spPr>
            <a:xfrm>
              <a:off x="6745725" y="3961310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ANGGOTA 2</a:t>
              </a:r>
            </a:p>
          </p:txBody>
        </p:sp>
      </p:grpSp>
      <p:pic>
        <p:nvPicPr>
          <p:cNvPr id="102" name="Gambar 15">
            <a:extLst>
              <a:ext uri="{FF2B5EF4-FFF2-40B4-BE49-F238E27FC236}">
                <a16:creationId xmlns:a16="http://schemas.microsoft.com/office/drawing/2014/main" id="{83DCAF93-4335-8617-F22F-F83FC4550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103" name="Gambar 102">
            <a:extLst>
              <a:ext uri="{FF2B5EF4-FFF2-40B4-BE49-F238E27FC236}">
                <a16:creationId xmlns:a16="http://schemas.microsoft.com/office/drawing/2014/main" id="{6C15AC83-8062-EB7F-8E06-A4EC16C05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104" name="Gambar 103">
            <a:extLst>
              <a:ext uri="{FF2B5EF4-FFF2-40B4-BE49-F238E27FC236}">
                <a16:creationId xmlns:a16="http://schemas.microsoft.com/office/drawing/2014/main" id="{60288B9B-52C3-649B-BEA9-197C44C7D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105" name="Gambar 104">
            <a:extLst>
              <a:ext uri="{FF2B5EF4-FFF2-40B4-BE49-F238E27FC236}">
                <a16:creationId xmlns:a16="http://schemas.microsoft.com/office/drawing/2014/main" id="{25048F3E-69C5-D697-EF0B-0B74985AF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9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2">
            <a:extLst>
              <a:ext uri="{FF2B5EF4-FFF2-40B4-BE49-F238E27FC236}">
                <a16:creationId xmlns:a16="http://schemas.microsoft.com/office/drawing/2014/main" id="{52142AFB-3056-442F-9E1A-DCB140A7CFC7}"/>
              </a:ext>
            </a:extLst>
          </p:cNvPr>
          <p:cNvSpPr/>
          <p:nvPr/>
        </p:nvSpPr>
        <p:spPr>
          <a:xfrm>
            <a:off x="6339839" y="2301024"/>
            <a:ext cx="5103252" cy="3043136"/>
          </a:xfrm>
          <a:prstGeom prst="rect">
            <a:avLst/>
          </a:prstGeom>
          <a:solidFill>
            <a:srgbClr val="00B050"/>
          </a:solidFill>
        </p:spPr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72FD6DC9-10C9-4B95-A3C8-04809FFF7189}"/>
              </a:ext>
            </a:extLst>
          </p:cNvPr>
          <p:cNvSpPr txBox="1"/>
          <p:nvPr/>
        </p:nvSpPr>
        <p:spPr>
          <a:xfrm>
            <a:off x="680679" y="697649"/>
            <a:ext cx="5171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ALAT DAN MATERIAL KONSTRUKSI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2639761A-45CC-4ABF-8B54-19526CCCCF2B}"/>
              </a:ext>
            </a:extLst>
          </p:cNvPr>
          <p:cNvSpPr/>
          <p:nvPr/>
        </p:nvSpPr>
        <p:spPr>
          <a:xfrm>
            <a:off x="748909" y="2301024"/>
            <a:ext cx="5103252" cy="3043136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9F2936A5-34CB-4F36-BE3A-886CE5CBC1B0}"/>
              </a:ext>
            </a:extLst>
          </p:cNvPr>
          <p:cNvSpPr txBox="1"/>
          <p:nvPr/>
        </p:nvSpPr>
        <p:spPr>
          <a:xfrm>
            <a:off x="840972" y="4841676"/>
            <a:ext cx="3903748" cy="38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b="1" spc="48">
                <a:solidFill>
                  <a:schemeClr val="bg1"/>
                </a:solidFill>
                <a:latin typeface="Montserrat Classic Bold"/>
              </a:rPr>
              <a:t>INOVASI PADA PENGGUNAAN BETON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9E6FE705-C5F9-49ED-B220-9ACD95C9D809}"/>
              </a:ext>
            </a:extLst>
          </p:cNvPr>
          <p:cNvSpPr txBox="1"/>
          <p:nvPr/>
        </p:nvSpPr>
        <p:spPr>
          <a:xfrm>
            <a:off x="6462347" y="4841676"/>
            <a:ext cx="4391426" cy="38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b="1" spc="48">
                <a:solidFill>
                  <a:schemeClr val="bg1"/>
                </a:solidFill>
                <a:latin typeface="Montserrat Classic Bold"/>
              </a:rPr>
              <a:t>INOVASI PADA PENGGUNAAN BEKISTING</a:t>
            </a:r>
          </a:p>
        </p:txBody>
      </p:sp>
      <p:sp>
        <p:nvSpPr>
          <p:cNvPr id="30" name="Rectangle: Rounded Corners 18">
            <a:extLst>
              <a:ext uri="{FF2B5EF4-FFF2-40B4-BE49-F238E27FC236}">
                <a16:creationId xmlns:a16="http://schemas.microsoft.com/office/drawing/2014/main" id="{12E22C4C-9E95-4B8A-A595-79EDEF75370E}"/>
              </a:ext>
            </a:extLst>
          </p:cNvPr>
          <p:cNvSpPr/>
          <p:nvPr/>
        </p:nvSpPr>
        <p:spPr>
          <a:xfrm>
            <a:off x="809920" y="1620047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8091A20-4B1C-42CE-9735-41EB349007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83"/>
          <a:stretch/>
        </p:blipFill>
        <p:spPr>
          <a:xfrm>
            <a:off x="840972" y="2402681"/>
            <a:ext cx="4909549" cy="2433477"/>
          </a:xfrm>
          <a:prstGeom prst="rect">
            <a:avLst/>
          </a:prstGeom>
        </p:spPr>
      </p:pic>
      <p:pic>
        <p:nvPicPr>
          <p:cNvPr id="1026" name="Picture 2" descr="Phenol Film | Triplek Phenolic | Tego Film Jual | Supplier | Distributor">
            <a:extLst>
              <a:ext uri="{FF2B5EF4-FFF2-40B4-BE49-F238E27FC236}">
                <a16:creationId xmlns:a16="http://schemas.microsoft.com/office/drawing/2014/main" id="{11BED509-E533-4A87-AF29-B0F237DC7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7"/>
          <a:stretch/>
        </p:blipFill>
        <p:spPr bwMode="auto">
          <a:xfrm>
            <a:off x="6462346" y="2402193"/>
            <a:ext cx="4888681" cy="24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32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13610869-D670-4E60-8466-1228E7300263}"/>
              </a:ext>
            </a:extLst>
          </p:cNvPr>
          <p:cNvSpPr txBox="1"/>
          <p:nvPr/>
        </p:nvSpPr>
        <p:spPr>
          <a:xfrm>
            <a:off x="728596" y="633108"/>
            <a:ext cx="5171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BETON</a:t>
            </a: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70DEE298-AAAB-4D35-95F1-208F1364381A}"/>
              </a:ext>
            </a:extLst>
          </p:cNvPr>
          <p:cNvSpPr/>
          <p:nvPr/>
        </p:nvSpPr>
        <p:spPr>
          <a:xfrm>
            <a:off x="809920" y="1213647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Picture 78">
            <a:extLst>
              <a:ext uri="{FF2B5EF4-FFF2-40B4-BE49-F238E27FC236}">
                <a16:creationId xmlns:a16="http://schemas.microsoft.com/office/drawing/2014/main" id="{C6C50971-768C-46F6-8B79-1E78AD4E2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29" y="2143033"/>
            <a:ext cx="3249227" cy="3158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rc 105">
            <a:extLst>
              <a:ext uri="{FF2B5EF4-FFF2-40B4-BE49-F238E27FC236}">
                <a16:creationId xmlns:a16="http://schemas.microsoft.com/office/drawing/2014/main" id="{A38E7D3D-70FA-4DB5-BC48-9DEBE6164592}"/>
              </a:ext>
            </a:extLst>
          </p:cNvPr>
          <p:cNvSpPr/>
          <p:nvPr/>
        </p:nvSpPr>
        <p:spPr>
          <a:xfrm>
            <a:off x="1625875" y="1760776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9" name="Straight Connector 133">
            <a:extLst>
              <a:ext uri="{FF2B5EF4-FFF2-40B4-BE49-F238E27FC236}">
                <a16:creationId xmlns:a16="http://schemas.microsoft.com/office/drawing/2014/main" id="{1B34BF9F-4BCF-41BD-8E15-F29086854448}"/>
              </a:ext>
            </a:extLst>
          </p:cNvPr>
          <p:cNvCxnSpPr>
            <a:cxnSpLocks/>
          </p:cNvCxnSpPr>
          <p:nvPr/>
        </p:nvCxnSpPr>
        <p:spPr>
          <a:xfrm flipH="1">
            <a:off x="5140190" y="243553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34">
            <a:extLst>
              <a:ext uri="{FF2B5EF4-FFF2-40B4-BE49-F238E27FC236}">
                <a16:creationId xmlns:a16="http://schemas.microsoft.com/office/drawing/2014/main" id="{18114F99-1788-41EF-B7AA-2E47478B5695}"/>
              </a:ext>
            </a:extLst>
          </p:cNvPr>
          <p:cNvCxnSpPr>
            <a:cxnSpLocks/>
          </p:cNvCxnSpPr>
          <p:nvPr/>
        </p:nvCxnSpPr>
        <p:spPr>
          <a:xfrm flipH="1">
            <a:off x="5681106" y="3585431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5">
            <a:extLst>
              <a:ext uri="{FF2B5EF4-FFF2-40B4-BE49-F238E27FC236}">
                <a16:creationId xmlns:a16="http://schemas.microsoft.com/office/drawing/2014/main" id="{01F96A28-1EB0-4ED3-972F-60DAAE8C488C}"/>
              </a:ext>
            </a:extLst>
          </p:cNvPr>
          <p:cNvCxnSpPr>
            <a:cxnSpLocks/>
          </p:cNvCxnSpPr>
          <p:nvPr/>
        </p:nvCxnSpPr>
        <p:spPr>
          <a:xfrm flipH="1">
            <a:off x="5290624" y="480517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1">
            <a:extLst>
              <a:ext uri="{FF2B5EF4-FFF2-40B4-BE49-F238E27FC236}">
                <a16:creationId xmlns:a16="http://schemas.microsoft.com/office/drawing/2014/main" id="{DD7CB125-0DF3-4192-AEB9-2A1BEDF30881}"/>
              </a:ext>
            </a:extLst>
          </p:cNvPr>
          <p:cNvGrpSpPr/>
          <p:nvPr/>
        </p:nvGrpSpPr>
        <p:grpSpPr>
          <a:xfrm>
            <a:off x="4820150" y="2113755"/>
            <a:ext cx="640080" cy="640080"/>
            <a:chOff x="8321119" y="2424591"/>
            <a:chExt cx="830676" cy="830676"/>
          </a:xfrm>
          <a:solidFill>
            <a:srgbClr val="00B050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0A8F0E-0839-4681-B18C-801C118CC80B}"/>
                </a:ext>
              </a:extLst>
            </p:cNvPr>
            <p:cNvSpPr/>
            <p:nvPr/>
          </p:nvSpPr>
          <p:spPr>
            <a:xfrm flipH="1">
              <a:off x="8321119" y="2424591"/>
              <a:ext cx="830676" cy="830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5" name="図プレースホルダー 12">
              <a:extLst>
                <a:ext uri="{FF2B5EF4-FFF2-40B4-BE49-F238E27FC236}">
                  <a16:creationId xmlns:a16="http://schemas.microsoft.com/office/drawing/2014/main" id="{0F78F0AC-DE30-46F8-9AB0-0ADFF5FD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" r="110"/>
            <a:stretch>
              <a:fillRect/>
            </a:stretch>
          </p:blipFill>
          <p:spPr>
            <a:xfrm>
              <a:off x="8511899" y="2574793"/>
              <a:ext cx="502510" cy="502510"/>
            </a:xfrm>
            <a:prstGeom prst="rect">
              <a:avLst/>
            </a:prstGeom>
            <a:grpFill/>
          </p:spPr>
        </p:pic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A2B8858F-5E6C-40E3-A113-C6662912C8F1}"/>
              </a:ext>
            </a:extLst>
          </p:cNvPr>
          <p:cNvGrpSpPr/>
          <p:nvPr/>
        </p:nvGrpSpPr>
        <p:grpSpPr>
          <a:xfrm>
            <a:off x="5251972" y="3270814"/>
            <a:ext cx="640080" cy="640080"/>
            <a:chOff x="7881399" y="3469205"/>
            <a:chExt cx="830676" cy="830676"/>
          </a:xfrm>
          <a:solidFill>
            <a:srgbClr val="00B050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B7816F-042F-4043-B547-B8FE950C1294}"/>
                </a:ext>
              </a:extLst>
            </p:cNvPr>
            <p:cNvSpPr/>
            <p:nvPr/>
          </p:nvSpPr>
          <p:spPr>
            <a:xfrm flipH="1">
              <a:off x="7881399" y="3469205"/>
              <a:ext cx="830676" cy="830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71">
              <a:extLst>
                <a:ext uri="{FF2B5EF4-FFF2-40B4-BE49-F238E27FC236}">
                  <a16:creationId xmlns:a16="http://schemas.microsoft.com/office/drawing/2014/main" id="{312F84A7-ACA4-4157-81FE-F8012CEED06E}"/>
                </a:ext>
              </a:extLst>
            </p:cNvPr>
            <p:cNvSpPr txBox="1"/>
            <p:nvPr/>
          </p:nvSpPr>
          <p:spPr>
            <a:xfrm>
              <a:off x="7986665" y="3638939"/>
              <a:ext cx="620953" cy="47930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Rp</a:t>
              </a:r>
            </a:p>
          </p:txBody>
        </p:sp>
      </p:grpSp>
      <p:grpSp>
        <p:nvGrpSpPr>
          <p:cNvPr id="29" name="Group 24">
            <a:extLst>
              <a:ext uri="{FF2B5EF4-FFF2-40B4-BE49-F238E27FC236}">
                <a16:creationId xmlns:a16="http://schemas.microsoft.com/office/drawing/2014/main" id="{99FA36DD-A982-4DC0-83C6-78F4CA30383F}"/>
              </a:ext>
            </a:extLst>
          </p:cNvPr>
          <p:cNvGrpSpPr/>
          <p:nvPr/>
        </p:nvGrpSpPr>
        <p:grpSpPr>
          <a:xfrm>
            <a:off x="4895924" y="4479992"/>
            <a:ext cx="640080" cy="640080"/>
            <a:chOff x="8305226" y="4584137"/>
            <a:chExt cx="830676" cy="830676"/>
          </a:xfrm>
          <a:solidFill>
            <a:srgbClr val="00B05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0499FE-8924-48EE-B292-E4321C76CA3B}"/>
                </a:ext>
              </a:extLst>
            </p:cNvPr>
            <p:cNvSpPr/>
            <p:nvPr/>
          </p:nvSpPr>
          <p:spPr>
            <a:xfrm flipH="1">
              <a:off x="8305226" y="4584137"/>
              <a:ext cx="830676" cy="830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1" name="図プレースホルダー 43">
              <a:extLst>
                <a:ext uri="{FF2B5EF4-FFF2-40B4-BE49-F238E27FC236}">
                  <a16:creationId xmlns:a16="http://schemas.microsoft.com/office/drawing/2014/main" id="{CE8CB954-3276-4102-B770-335A77A05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467836" y="4715633"/>
              <a:ext cx="514844" cy="514802"/>
            </a:xfrm>
            <a:prstGeom prst="rect">
              <a:avLst/>
            </a:prstGeom>
            <a:grpFill/>
          </p:spPr>
        </p:pic>
      </p:grpSp>
      <p:sp>
        <p:nvSpPr>
          <p:cNvPr id="32" name="AutoShape 2">
            <a:extLst>
              <a:ext uri="{FF2B5EF4-FFF2-40B4-BE49-F238E27FC236}">
                <a16:creationId xmlns:a16="http://schemas.microsoft.com/office/drawing/2014/main" id="{F4876991-FF65-4706-A23C-C9AD87332728}"/>
              </a:ext>
            </a:extLst>
          </p:cNvPr>
          <p:cNvSpPr/>
          <p:nvPr/>
        </p:nvSpPr>
        <p:spPr>
          <a:xfrm>
            <a:off x="6370087" y="2245360"/>
            <a:ext cx="2769577" cy="712386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3E841B1-11A7-4507-87EB-62CBD4740E5B}"/>
              </a:ext>
            </a:extLst>
          </p:cNvPr>
          <p:cNvSpPr txBox="1"/>
          <p:nvPr/>
        </p:nvSpPr>
        <p:spPr>
          <a:xfrm>
            <a:off x="6413096" y="2322663"/>
            <a:ext cx="272656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FLY ASH DAN ACCELERATOR</a:t>
            </a:r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DD8F47C6-B750-4089-9B58-EA2F54F418EE}"/>
              </a:ext>
            </a:extLst>
          </p:cNvPr>
          <p:cNvSpPr/>
          <p:nvPr/>
        </p:nvSpPr>
        <p:spPr>
          <a:xfrm>
            <a:off x="6937357" y="3351279"/>
            <a:ext cx="3893203" cy="683914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10059BE-D81B-4F7D-9884-0CFB05B5B350}"/>
              </a:ext>
            </a:extLst>
          </p:cNvPr>
          <p:cNvSpPr txBox="1"/>
          <p:nvPr/>
        </p:nvSpPr>
        <p:spPr>
          <a:xfrm>
            <a:off x="6980366" y="3462320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HARGA PER M3 BETON LEBIH EKONOMIS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A9406758-2AB5-43C2-A2EA-CCA1CA1468E1}"/>
              </a:ext>
            </a:extLst>
          </p:cNvPr>
          <p:cNvSpPr/>
          <p:nvPr/>
        </p:nvSpPr>
        <p:spPr>
          <a:xfrm>
            <a:off x="6530334" y="4553145"/>
            <a:ext cx="3609346" cy="683914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FFFE1A9B-5FD9-4F69-905C-94811A87270D}"/>
              </a:ext>
            </a:extLst>
          </p:cNvPr>
          <p:cNvSpPr txBox="1"/>
          <p:nvPr/>
        </p:nvSpPr>
        <p:spPr>
          <a:xfrm>
            <a:off x="6390462" y="4664186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WAKTU SETTING BETON LEBIH CEPAT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829FEEB8-BF35-486C-8018-C8F700AFBA9C}"/>
              </a:ext>
            </a:extLst>
          </p:cNvPr>
          <p:cNvSpPr txBox="1"/>
          <p:nvPr/>
        </p:nvSpPr>
        <p:spPr>
          <a:xfrm>
            <a:off x="540275" y="4956640"/>
            <a:ext cx="272656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48">
                <a:latin typeface="Montserrat Classic Bold"/>
              </a:rPr>
              <a:t>REFERENSI :</a:t>
            </a:r>
          </a:p>
          <a:p>
            <a:r>
              <a:rPr lang="en-US" sz="2400" b="1" spc="48">
                <a:latin typeface="Montserrat Classic Bold"/>
              </a:rPr>
              <a:t>ACI 211.1-91</a:t>
            </a:r>
          </a:p>
          <a:p>
            <a:r>
              <a:rPr lang="en-US" sz="2400" b="1" spc="48">
                <a:latin typeface="Montserrat Classic Bold"/>
              </a:rPr>
              <a:t>SNI 7656-2012</a:t>
            </a:r>
          </a:p>
        </p:txBody>
      </p:sp>
    </p:spTree>
    <p:extLst>
      <p:ext uri="{BB962C8B-B14F-4D97-AF65-F5344CB8AC3E}">
        <p14:creationId xmlns:p14="http://schemas.microsoft.com/office/powerpoint/2010/main" val="904634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/>
      <p:bldP spid="35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Gambar 9" descr="Sebuah gambar berisi teks&#10;&#10;Deskripsi dibuat secara otomatis">
            <a:extLst>
              <a:ext uri="{FF2B5EF4-FFF2-40B4-BE49-F238E27FC236}">
                <a16:creationId xmlns:a16="http://schemas.microsoft.com/office/drawing/2014/main" id="{E0DBA899-F7CA-49A5-8D36-50D375D6D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161" y="4054502"/>
            <a:ext cx="5460663" cy="1869314"/>
          </a:xfrm>
          <a:prstGeom prst="rect">
            <a:avLst/>
          </a:prstGeom>
        </p:spPr>
      </p:pic>
      <p:pic>
        <p:nvPicPr>
          <p:cNvPr id="11" name="Gambar 10" descr="Sebuah gambar berisi meja&#10;&#10;Deskripsi dibuat secara otomatis">
            <a:extLst>
              <a:ext uri="{FF2B5EF4-FFF2-40B4-BE49-F238E27FC236}">
                <a16:creationId xmlns:a16="http://schemas.microsoft.com/office/drawing/2014/main" id="{55F6D95F-BB88-4AF4-8091-BC7C8CBF51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0" y="2225828"/>
            <a:ext cx="4788840" cy="1869314"/>
          </a:xfrm>
          <a:prstGeom prst="rect">
            <a:avLst/>
          </a:prstGeom>
        </p:spPr>
      </p:pic>
      <p:sp>
        <p:nvSpPr>
          <p:cNvPr id="12" name="TextBox 59">
            <a:extLst>
              <a:ext uri="{FF2B5EF4-FFF2-40B4-BE49-F238E27FC236}">
                <a16:creationId xmlns:a16="http://schemas.microsoft.com/office/drawing/2014/main" id="{0D28F455-ED04-4D8D-8684-67DF75A0CAE2}"/>
              </a:ext>
            </a:extLst>
          </p:cNvPr>
          <p:cNvSpPr txBox="1"/>
          <p:nvPr/>
        </p:nvSpPr>
        <p:spPr>
          <a:xfrm>
            <a:off x="680678" y="697649"/>
            <a:ext cx="6400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PERBANDINGAN BETON INOVATIF DAN KONVENSIONAL</a:t>
            </a: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DF3F2089-18E2-4FFF-A014-085900990D6D}"/>
              </a:ext>
            </a:extLst>
          </p:cNvPr>
          <p:cNvSpPr/>
          <p:nvPr/>
        </p:nvSpPr>
        <p:spPr>
          <a:xfrm>
            <a:off x="809920" y="1630207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86C710E-C703-47BB-9BA2-F040740369F0}"/>
              </a:ext>
            </a:extLst>
          </p:cNvPr>
          <p:cNvSpPr/>
          <p:nvPr/>
        </p:nvSpPr>
        <p:spPr>
          <a:xfrm>
            <a:off x="5188880" y="3118172"/>
            <a:ext cx="2187280" cy="343885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982B37E-9197-4E77-94D0-340B98B1AF87}"/>
              </a:ext>
            </a:extLst>
          </p:cNvPr>
          <p:cNvSpPr txBox="1"/>
          <p:nvPr/>
        </p:nvSpPr>
        <p:spPr>
          <a:xfrm>
            <a:off x="4357423" y="3167003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Rp774.235,79 /m3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E28254B0-DEC6-4050-9ADD-48647CEC3D79}"/>
              </a:ext>
            </a:extLst>
          </p:cNvPr>
          <p:cNvSpPr txBox="1"/>
          <p:nvPr/>
        </p:nvSpPr>
        <p:spPr>
          <a:xfrm>
            <a:off x="809920" y="1901422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HARGA PER M3 BETON INOVATIF :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D8FF8BE3-B079-4A91-84BF-0068D6BA37B5}"/>
              </a:ext>
            </a:extLst>
          </p:cNvPr>
          <p:cNvSpPr txBox="1"/>
          <p:nvPr/>
        </p:nvSpPr>
        <p:spPr>
          <a:xfrm>
            <a:off x="5852161" y="3690997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HARGA PER M3 BETON KONVENSIONAL :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E9CA766A-92E9-48E6-9CB8-482AD7F3444F}"/>
              </a:ext>
            </a:extLst>
          </p:cNvPr>
          <p:cNvSpPr/>
          <p:nvPr/>
        </p:nvSpPr>
        <p:spPr>
          <a:xfrm>
            <a:off x="9636508" y="4664063"/>
            <a:ext cx="2187280" cy="343885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E28915C6-D6E8-4E01-814E-4DD32A69D257}"/>
              </a:ext>
            </a:extLst>
          </p:cNvPr>
          <p:cNvSpPr txBox="1"/>
          <p:nvPr/>
        </p:nvSpPr>
        <p:spPr>
          <a:xfrm>
            <a:off x="8805051" y="4712894"/>
            <a:ext cx="3850194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Rp949.879,26 /m3</a:t>
            </a:r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D9F6ECF0-DB10-4043-90EC-806D8778972A}"/>
              </a:ext>
            </a:extLst>
          </p:cNvPr>
          <p:cNvSpPr/>
          <p:nvPr/>
        </p:nvSpPr>
        <p:spPr>
          <a:xfrm>
            <a:off x="11226800" y="4986406"/>
            <a:ext cx="589280" cy="883920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  <a:gd name="connsiteX0" fmla="*/ 1270000 w 1270000"/>
              <a:gd name="connsiteY0" fmla="*/ 0 h 1243228"/>
              <a:gd name="connsiteX1" fmla="*/ 680720 w 1270000"/>
              <a:gd name="connsiteY1" fmla="*/ 883920 h 1243228"/>
              <a:gd name="connsiteX2" fmla="*/ 111760 w 1270000"/>
              <a:gd name="connsiteY2" fmla="*/ 1243228 h 1243228"/>
              <a:gd name="connsiteX3" fmla="*/ 0 w 1270000"/>
              <a:gd name="connsiteY3" fmla="*/ 1090828 h 1243228"/>
              <a:gd name="connsiteX4" fmla="*/ 1270000 w 1270000"/>
              <a:gd name="connsiteY4" fmla="*/ 0 h 1243228"/>
              <a:gd name="connsiteX0" fmla="*/ 1158240 w 1158240"/>
              <a:gd name="connsiteY0" fmla="*/ 0 h 1243228"/>
              <a:gd name="connsiteX1" fmla="*/ 568960 w 1158240"/>
              <a:gd name="connsiteY1" fmla="*/ 883920 h 1243228"/>
              <a:gd name="connsiteX2" fmla="*/ 0 w 1158240"/>
              <a:gd name="connsiteY2" fmla="*/ 1243228 h 1243228"/>
              <a:gd name="connsiteX3" fmla="*/ 934720 w 1158240"/>
              <a:gd name="connsiteY3" fmla="*/ 13868 h 1243228"/>
              <a:gd name="connsiteX4" fmla="*/ 1158240 w 1158240"/>
              <a:gd name="connsiteY4" fmla="*/ 0 h 1243228"/>
              <a:gd name="connsiteX0" fmla="*/ 589280 w 589280"/>
              <a:gd name="connsiteY0" fmla="*/ 0 h 883920"/>
              <a:gd name="connsiteX1" fmla="*/ 0 w 589280"/>
              <a:gd name="connsiteY1" fmla="*/ 883920 h 883920"/>
              <a:gd name="connsiteX2" fmla="*/ 345440 w 589280"/>
              <a:gd name="connsiteY2" fmla="*/ 34188 h 883920"/>
              <a:gd name="connsiteX3" fmla="*/ 365760 w 589280"/>
              <a:gd name="connsiteY3" fmla="*/ 13868 h 883920"/>
              <a:gd name="connsiteX4" fmla="*/ 589280 w 589280"/>
              <a:gd name="connsiteY4" fmla="*/ 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280" h="883920">
                <a:moveTo>
                  <a:pt x="589280" y="0"/>
                </a:moveTo>
                <a:lnTo>
                  <a:pt x="0" y="883920"/>
                </a:lnTo>
                <a:lnTo>
                  <a:pt x="345440" y="34188"/>
                </a:lnTo>
                <a:lnTo>
                  <a:pt x="365760" y="13868"/>
                </a:lnTo>
                <a:lnTo>
                  <a:pt x="58928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rsegi Panjang 1">
            <a:extLst>
              <a:ext uri="{FF2B5EF4-FFF2-40B4-BE49-F238E27FC236}">
                <a16:creationId xmlns:a16="http://schemas.microsoft.com/office/drawing/2014/main" id="{3AB5FA0E-D31B-4C19-B4FE-EB7EE0C11FCC}"/>
              </a:ext>
            </a:extLst>
          </p:cNvPr>
          <p:cNvSpPr/>
          <p:nvPr/>
        </p:nvSpPr>
        <p:spPr>
          <a:xfrm rot="9197795">
            <a:off x="5421262" y="3430748"/>
            <a:ext cx="711200" cy="359308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359308">
                <a:moveTo>
                  <a:pt x="0" y="193040"/>
                </a:moveTo>
                <a:lnTo>
                  <a:pt x="711200" y="0"/>
                </a:lnTo>
                <a:lnTo>
                  <a:pt x="142240" y="359308"/>
                </a:lnTo>
                <a:lnTo>
                  <a:pt x="30480" y="206908"/>
                </a:lnTo>
                <a:lnTo>
                  <a:pt x="0" y="19304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EEC1A0AE-B7C1-4817-B882-B469AB13BEFC}"/>
              </a:ext>
            </a:extLst>
          </p:cNvPr>
          <p:cNvSpPr/>
          <p:nvPr/>
        </p:nvSpPr>
        <p:spPr>
          <a:xfrm>
            <a:off x="788678" y="4458766"/>
            <a:ext cx="4589779" cy="1465050"/>
          </a:xfrm>
          <a:prstGeom prst="rect">
            <a:avLst/>
          </a:prstGeom>
          <a:solidFill>
            <a:srgbClr val="00B050"/>
          </a:solidFill>
        </p:spPr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75C9AAA8-C54E-4A8A-9B5A-462B5A8025F9}"/>
              </a:ext>
            </a:extLst>
          </p:cNvPr>
          <p:cNvSpPr txBox="1"/>
          <p:nvPr/>
        </p:nvSpPr>
        <p:spPr>
          <a:xfrm>
            <a:off x="1076013" y="4836005"/>
            <a:ext cx="395318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400" spc="36">
                <a:solidFill>
                  <a:srgbClr val="FFFFFF"/>
                </a:solidFill>
                <a:latin typeface="Montserrat Light"/>
              </a:rPr>
              <a:t>Harga per m3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beton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inovatif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lebih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ekonomis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sebesar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b="1" spc="36">
                <a:solidFill>
                  <a:srgbClr val="FFFFFF"/>
                </a:solidFill>
                <a:latin typeface="Montserrat Light"/>
              </a:rPr>
              <a:t>Rp175.643,47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dibandingkan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dengan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harga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per m3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beton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 </a:t>
            </a:r>
            <a:r>
              <a:rPr lang="en-US" sz="1400" spc="36" err="1">
                <a:solidFill>
                  <a:srgbClr val="FFFFFF"/>
                </a:solidFill>
                <a:latin typeface="Montserrat Light"/>
              </a:rPr>
              <a:t>konvensional</a:t>
            </a:r>
            <a:r>
              <a:rPr lang="en-US" sz="1400" spc="36">
                <a:solidFill>
                  <a:srgbClr val="FFFFFF"/>
                </a:solidFill>
                <a:latin typeface="Montserrat Light"/>
              </a:rPr>
              <a:t>.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FBB2E971-15AF-4726-BB1C-49D8783A1870}"/>
              </a:ext>
            </a:extLst>
          </p:cNvPr>
          <p:cNvSpPr txBox="1"/>
          <p:nvPr/>
        </p:nvSpPr>
        <p:spPr>
          <a:xfrm>
            <a:off x="945412" y="4085988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000" b="1">
                <a:solidFill>
                  <a:schemeClr val="bg1"/>
                </a:solidFill>
                <a:latin typeface="Playfair Display SC Bold"/>
              </a:rPr>
              <a:t>BENEFIT :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951493C7-38CA-4F76-8790-DAD761949AF3}"/>
              </a:ext>
            </a:extLst>
          </p:cNvPr>
          <p:cNvSpPr txBox="1"/>
          <p:nvPr/>
        </p:nvSpPr>
        <p:spPr>
          <a:xfrm>
            <a:off x="907651" y="4069061"/>
            <a:ext cx="4931852" cy="73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Playfair Display SC Bold"/>
              </a:rPr>
              <a:t>BENEFIT :</a:t>
            </a: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4AB479AC-8897-46AF-9234-D007DEF121F6}"/>
              </a:ext>
            </a:extLst>
          </p:cNvPr>
          <p:cNvSpPr/>
          <p:nvPr/>
        </p:nvSpPr>
        <p:spPr>
          <a:xfrm>
            <a:off x="9062510" y="1901422"/>
            <a:ext cx="1404960" cy="9738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253FECB1-4BA7-4AF6-9786-25AEE5B32D16}"/>
              </a:ext>
            </a:extLst>
          </p:cNvPr>
          <p:cNvSpPr txBox="1"/>
          <p:nvPr/>
        </p:nvSpPr>
        <p:spPr>
          <a:xfrm>
            <a:off x="9180049" y="2059898"/>
            <a:ext cx="126871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48">
                <a:solidFill>
                  <a:schemeClr val="bg1"/>
                </a:solidFill>
                <a:latin typeface="Montserrat Classic Bold"/>
              </a:rPr>
              <a:t>18,5%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45F5E005-6102-4F1F-903D-3DD6AEF9CC78}"/>
              </a:ext>
            </a:extLst>
          </p:cNvPr>
          <p:cNvSpPr txBox="1"/>
          <p:nvPr/>
        </p:nvSpPr>
        <p:spPr>
          <a:xfrm>
            <a:off x="9111926" y="1640657"/>
            <a:ext cx="1404961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400" b="1" spc="36">
                <a:latin typeface="Montserrat Light"/>
              </a:rPr>
              <a:t>Lebih </a:t>
            </a:r>
            <a:r>
              <a:rPr lang="en-US" sz="1400" b="1" spc="36" err="1">
                <a:latin typeface="Montserrat Light"/>
              </a:rPr>
              <a:t>hemat</a:t>
            </a:r>
            <a:r>
              <a:rPr lang="en-US" sz="1400" b="1" spc="36">
                <a:latin typeface="Montserrat Light"/>
              </a:rPr>
              <a:t> :</a:t>
            </a:r>
          </a:p>
        </p:txBody>
      </p:sp>
      <p:sp>
        <p:nvSpPr>
          <p:cNvPr id="30" name="Persegi Panjang 1">
            <a:extLst>
              <a:ext uri="{FF2B5EF4-FFF2-40B4-BE49-F238E27FC236}">
                <a16:creationId xmlns:a16="http://schemas.microsoft.com/office/drawing/2014/main" id="{4A0B1E15-457E-4371-BDB4-99DAC3CFDD95}"/>
              </a:ext>
            </a:extLst>
          </p:cNvPr>
          <p:cNvSpPr/>
          <p:nvPr/>
        </p:nvSpPr>
        <p:spPr>
          <a:xfrm rot="9197795">
            <a:off x="7303522" y="2717687"/>
            <a:ext cx="1863407" cy="591259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  <a:gd name="connsiteX0" fmla="*/ 0 w 1777319"/>
              <a:gd name="connsiteY0" fmla="*/ 0 h 850398"/>
              <a:gd name="connsiteX1" fmla="*/ 1777319 w 1777319"/>
              <a:gd name="connsiteY1" fmla="*/ 491090 h 850398"/>
              <a:gd name="connsiteX2" fmla="*/ 1208359 w 1777319"/>
              <a:gd name="connsiteY2" fmla="*/ 850398 h 850398"/>
              <a:gd name="connsiteX3" fmla="*/ 1096599 w 1777319"/>
              <a:gd name="connsiteY3" fmla="*/ 697998 h 850398"/>
              <a:gd name="connsiteX4" fmla="*/ 0 w 1777319"/>
              <a:gd name="connsiteY4" fmla="*/ 0 h 850398"/>
              <a:gd name="connsiteX0" fmla="*/ 69908 w 1847227"/>
              <a:gd name="connsiteY0" fmla="*/ 0 h 850398"/>
              <a:gd name="connsiteX1" fmla="*/ 1847227 w 1847227"/>
              <a:gd name="connsiteY1" fmla="*/ 491090 h 850398"/>
              <a:gd name="connsiteX2" fmla="*/ 1278267 w 1847227"/>
              <a:gd name="connsiteY2" fmla="*/ 850398 h 850398"/>
              <a:gd name="connsiteX3" fmla="*/ 0 w 1847227"/>
              <a:gd name="connsiteY3" fmla="*/ 190829 h 850398"/>
              <a:gd name="connsiteX4" fmla="*/ 69908 w 1847227"/>
              <a:gd name="connsiteY4" fmla="*/ 0 h 850398"/>
              <a:gd name="connsiteX0" fmla="*/ 75867 w 1853186"/>
              <a:gd name="connsiteY0" fmla="*/ 0 h 491090"/>
              <a:gd name="connsiteX1" fmla="*/ 1853186 w 1853186"/>
              <a:gd name="connsiteY1" fmla="*/ 491090 h 491090"/>
              <a:gd name="connsiteX2" fmla="*/ 0 w 1853186"/>
              <a:gd name="connsiteY2" fmla="*/ 170285 h 491090"/>
              <a:gd name="connsiteX3" fmla="*/ 5959 w 1853186"/>
              <a:gd name="connsiteY3" fmla="*/ 190829 h 491090"/>
              <a:gd name="connsiteX4" fmla="*/ 75867 w 1853186"/>
              <a:gd name="connsiteY4" fmla="*/ 0 h 491090"/>
              <a:gd name="connsiteX0" fmla="*/ 0 w 1863407"/>
              <a:gd name="connsiteY0" fmla="*/ 0 h 591259"/>
              <a:gd name="connsiteX1" fmla="*/ 1863407 w 1863407"/>
              <a:gd name="connsiteY1" fmla="*/ 591259 h 591259"/>
              <a:gd name="connsiteX2" fmla="*/ 10221 w 1863407"/>
              <a:gd name="connsiteY2" fmla="*/ 270454 h 591259"/>
              <a:gd name="connsiteX3" fmla="*/ 16180 w 1863407"/>
              <a:gd name="connsiteY3" fmla="*/ 290998 h 591259"/>
              <a:gd name="connsiteX4" fmla="*/ 0 w 1863407"/>
              <a:gd name="connsiteY4" fmla="*/ 0 h 59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407" h="591259">
                <a:moveTo>
                  <a:pt x="0" y="0"/>
                </a:moveTo>
                <a:lnTo>
                  <a:pt x="1863407" y="591259"/>
                </a:lnTo>
                <a:lnTo>
                  <a:pt x="10221" y="270454"/>
                </a:lnTo>
                <a:lnTo>
                  <a:pt x="16180" y="29099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rsegi Panjang 1">
            <a:extLst>
              <a:ext uri="{FF2B5EF4-FFF2-40B4-BE49-F238E27FC236}">
                <a16:creationId xmlns:a16="http://schemas.microsoft.com/office/drawing/2014/main" id="{E008AE49-90DE-4A22-8263-03E430B43980}"/>
              </a:ext>
            </a:extLst>
          </p:cNvPr>
          <p:cNvSpPr/>
          <p:nvPr/>
        </p:nvSpPr>
        <p:spPr>
          <a:xfrm rot="5679535">
            <a:off x="8981307" y="3365552"/>
            <a:ext cx="2151629" cy="657193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  <a:gd name="connsiteX0" fmla="*/ 0 w 1777319"/>
              <a:gd name="connsiteY0" fmla="*/ 0 h 850398"/>
              <a:gd name="connsiteX1" fmla="*/ 1777319 w 1777319"/>
              <a:gd name="connsiteY1" fmla="*/ 491090 h 850398"/>
              <a:gd name="connsiteX2" fmla="*/ 1208359 w 1777319"/>
              <a:gd name="connsiteY2" fmla="*/ 850398 h 850398"/>
              <a:gd name="connsiteX3" fmla="*/ 1096599 w 1777319"/>
              <a:gd name="connsiteY3" fmla="*/ 697998 h 850398"/>
              <a:gd name="connsiteX4" fmla="*/ 0 w 1777319"/>
              <a:gd name="connsiteY4" fmla="*/ 0 h 850398"/>
              <a:gd name="connsiteX0" fmla="*/ 69908 w 1847227"/>
              <a:gd name="connsiteY0" fmla="*/ 0 h 850398"/>
              <a:gd name="connsiteX1" fmla="*/ 1847227 w 1847227"/>
              <a:gd name="connsiteY1" fmla="*/ 491090 h 850398"/>
              <a:gd name="connsiteX2" fmla="*/ 1278267 w 1847227"/>
              <a:gd name="connsiteY2" fmla="*/ 850398 h 850398"/>
              <a:gd name="connsiteX3" fmla="*/ 0 w 1847227"/>
              <a:gd name="connsiteY3" fmla="*/ 190829 h 850398"/>
              <a:gd name="connsiteX4" fmla="*/ 69908 w 1847227"/>
              <a:gd name="connsiteY4" fmla="*/ 0 h 850398"/>
              <a:gd name="connsiteX0" fmla="*/ 75867 w 1853186"/>
              <a:gd name="connsiteY0" fmla="*/ 0 h 491090"/>
              <a:gd name="connsiteX1" fmla="*/ 1853186 w 1853186"/>
              <a:gd name="connsiteY1" fmla="*/ 491090 h 491090"/>
              <a:gd name="connsiteX2" fmla="*/ 0 w 1853186"/>
              <a:gd name="connsiteY2" fmla="*/ 170285 h 491090"/>
              <a:gd name="connsiteX3" fmla="*/ 5959 w 1853186"/>
              <a:gd name="connsiteY3" fmla="*/ 190829 h 491090"/>
              <a:gd name="connsiteX4" fmla="*/ 75867 w 1853186"/>
              <a:gd name="connsiteY4" fmla="*/ 0 h 491090"/>
              <a:gd name="connsiteX0" fmla="*/ 0 w 1863407"/>
              <a:gd name="connsiteY0" fmla="*/ 0 h 591259"/>
              <a:gd name="connsiteX1" fmla="*/ 1863407 w 1863407"/>
              <a:gd name="connsiteY1" fmla="*/ 591259 h 591259"/>
              <a:gd name="connsiteX2" fmla="*/ 10221 w 1863407"/>
              <a:gd name="connsiteY2" fmla="*/ 270454 h 591259"/>
              <a:gd name="connsiteX3" fmla="*/ 16180 w 1863407"/>
              <a:gd name="connsiteY3" fmla="*/ 290998 h 591259"/>
              <a:gd name="connsiteX4" fmla="*/ 0 w 1863407"/>
              <a:gd name="connsiteY4" fmla="*/ 0 h 591259"/>
              <a:gd name="connsiteX0" fmla="*/ 0 w 3334678"/>
              <a:gd name="connsiteY0" fmla="*/ 0 h 1633441"/>
              <a:gd name="connsiteX1" fmla="*/ 3334678 w 3334678"/>
              <a:gd name="connsiteY1" fmla="*/ 1633441 h 1633441"/>
              <a:gd name="connsiteX2" fmla="*/ 1481492 w 3334678"/>
              <a:gd name="connsiteY2" fmla="*/ 1312636 h 1633441"/>
              <a:gd name="connsiteX3" fmla="*/ 1487451 w 3334678"/>
              <a:gd name="connsiteY3" fmla="*/ 1333180 h 1633441"/>
              <a:gd name="connsiteX4" fmla="*/ 0 w 3334678"/>
              <a:gd name="connsiteY4" fmla="*/ 0 h 1633441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1555678 w 3408864"/>
              <a:gd name="connsiteY2" fmla="*/ 1347365 h 1668170"/>
              <a:gd name="connsiteX3" fmla="*/ 1561637 w 3408864"/>
              <a:gd name="connsiteY3" fmla="*/ 1367909 h 1668170"/>
              <a:gd name="connsiteX4" fmla="*/ 0 w 3408864"/>
              <a:gd name="connsiteY4" fmla="*/ 0 h 1668170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1555678 w 3408864"/>
              <a:gd name="connsiteY2" fmla="*/ 1347365 h 1668170"/>
              <a:gd name="connsiteX3" fmla="*/ 4403 w 3408864"/>
              <a:gd name="connsiteY3" fmla="*/ 271571 h 1668170"/>
              <a:gd name="connsiteX4" fmla="*/ 0 w 3408864"/>
              <a:gd name="connsiteY4" fmla="*/ 0 h 1668170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22823 w 3408864"/>
              <a:gd name="connsiteY2" fmla="*/ 300009 h 1668170"/>
              <a:gd name="connsiteX3" fmla="*/ 4403 w 3408864"/>
              <a:gd name="connsiteY3" fmla="*/ 271571 h 1668170"/>
              <a:gd name="connsiteX4" fmla="*/ 0 w 3408864"/>
              <a:gd name="connsiteY4" fmla="*/ 0 h 1668170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22823 w 3408864"/>
              <a:gd name="connsiteY2" fmla="*/ 300009 h 1668170"/>
              <a:gd name="connsiteX3" fmla="*/ 51372 w 3408864"/>
              <a:gd name="connsiteY3" fmla="*/ 1348274 h 1668170"/>
              <a:gd name="connsiteX4" fmla="*/ 0 w 3408864"/>
              <a:gd name="connsiteY4" fmla="*/ 0 h 1668170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20124 w 3408864"/>
              <a:gd name="connsiteY2" fmla="*/ 391973 h 1668170"/>
              <a:gd name="connsiteX3" fmla="*/ 51372 w 3408864"/>
              <a:gd name="connsiteY3" fmla="*/ 1348274 h 1668170"/>
              <a:gd name="connsiteX4" fmla="*/ 0 w 3408864"/>
              <a:gd name="connsiteY4" fmla="*/ 0 h 1668170"/>
              <a:gd name="connsiteX0" fmla="*/ 0 w 3408864"/>
              <a:gd name="connsiteY0" fmla="*/ 0 h 1668170"/>
              <a:gd name="connsiteX1" fmla="*/ 3408864 w 3408864"/>
              <a:gd name="connsiteY1" fmla="*/ 1668170 h 1668170"/>
              <a:gd name="connsiteX2" fmla="*/ 164455 w 3408864"/>
              <a:gd name="connsiteY2" fmla="*/ 1287449 h 1668170"/>
              <a:gd name="connsiteX3" fmla="*/ 51372 w 3408864"/>
              <a:gd name="connsiteY3" fmla="*/ 1348274 h 1668170"/>
              <a:gd name="connsiteX4" fmla="*/ 0 w 3408864"/>
              <a:gd name="connsiteY4" fmla="*/ 0 h 1668170"/>
              <a:gd name="connsiteX0" fmla="*/ 23559 w 3357551"/>
              <a:gd name="connsiteY0" fmla="*/ 0 h 624322"/>
              <a:gd name="connsiteX1" fmla="*/ 3357551 w 3357551"/>
              <a:gd name="connsiteY1" fmla="*/ 624322 h 624322"/>
              <a:gd name="connsiteX2" fmla="*/ 113142 w 3357551"/>
              <a:gd name="connsiteY2" fmla="*/ 243601 h 624322"/>
              <a:gd name="connsiteX3" fmla="*/ 59 w 3357551"/>
              <a:gd name="connsiteY3" fmla="*/ 304426 h 624322"/>
              <a:gd name="connsiteX4" fmla="*/ 23559 w 3357551"/>
              <a:gd name="connsiteY4" fmla="*/ 0 h 624322"/>
              <a:gd name="connsiteX0" fmla="*/ 23559 w 3357551"/>
              <a:gd name="connsiteY0" fmla="*/ 0 h 624322"/>
              <a:gd name="connsiteX1" fmla="*/ 3357551 w 3357551"/>
              <a:gd name="connsiteY1" fmla="*/ 624322 h 624322"/>
              <a:gd name="connsiteX2" fmla="*/ 1858791 w 3357551"/>
              <a:gd name="connsiteY2" fmla="*/ 274635 h 624322"/>
              <a:gd name="connsiteX3" fmla="*/ 59 w 3357551"/>
              <a:gd name="connsiteY3" fmla="*/ 304426 h 624322"/>
              <a:gd name="connsiteX4" fmla="*/ 23559 w 3357551"/>
              <a:gd name="connsiteY4" fmla="*/ 0 h 624322"/>
              <a:gd name="connsiteX0" fmla="*/ 1379395 w 3357494"/>
              <a:gd name="connsiteY0" fmla="*/ 0 h 622687"/>
              <a:gd name="connsiteX1" fmla="*/ 3357494 w 3357494"/>
              <a:gd name="connsiteY1" fmla="*/ 622687 h 622687"/>
              <a:gd name="connsiteX2" fmla="*/ 1858734 w 3357494"/>
              <a:gd name="connsiteY2" fmla="*/ 273000 h 622687"/>
              <a:gd name="connsiteX3" fmla="*/ 2 w 3357494"/>
              <a:gd name="connsiteY3" fmla="*/ 302791 h 622687"/>
              <a:gd name="connsiteX4" fmla="*/ 1379395 w 3357494"/>
              <a:gd name="connsiteY4" fmla="*/ 0 h 622687"/>
              <a:gd name="connsiteX0" fmla="*/ 221687 w 2199786"/>
              <a:gd name="connsiteY0" fmla="*/ 0 h 622687"/>
              <a:gd name="connsiteX1" fmla="*/ 2199786 w 2199786"/>
              <a:gd name="connsiteY1" fmla="*/ 622687 h 622687"/>
              <a:gd name="connsiteX2" fmla="*/ 701026 w 2199786"/>
              <a:gd name="connsiteY2" fmla="*/ 273000 h 622687"/>
              <a:gd name="connsiteX3" fmla="*/ 8 w 2199786"/>
              <a:gd name="connsiteY3" fmla="*/ 249220 h 622687"/>
              <a:gd name="connsiteX4" fmla="*/ 221687 w 2199786"/>
              <a:gd name="connsiteY4" fmla="*/ 0 h 622687"/>
              <a:gd name="connsiteX0" fmla="*/ 221687 w 2199786"/>
              <a:gd name="connsiteY0" fmla="*/ 0 h 622687"/>
              <a:gd name="connsiteX1" fmla="*/ 2199786 w 2199786"/>
              <a:gd name="connsiteY1" fmla="*/ 622687 h 622687"/>
              <a:gd name="connsiteX2" fmla="*/ 181277 w 2199786"/>
              <a:gd name="connsiteY2" fmla="*/ 274582 h 622687"/>
              <a:gd name="connsiteX3" fmla="*/ 8 w 2199786"/>
              <a:gd name="connsiteY3" fmla="*/ 249220 h 622687"/>
              <a:gd name="connsiteX4" fmla="*/ 221687 w 2199786"/>
              <a:gd name="connsiteY4" fmla="*/ 0 h 622687"/>
              <a:gd name="connsiteX0" fmla="*/ 221687 w 2151629"/>
              <a:gd name="connsiteY0" fmla="*/ 0 h 657193"/>
              <a:gd name="connsiteX1" fmla="*/ 2151629 w 2151629"/>
              <a:gd name="connsiteY1" fmla="*/ 657193 h 657193"/>
              <a:gd name="connsiteX2" fmla="*/ 181277 w 2151629"/>
              <a:gd name="connsiteY2" fmla="*/ 274582 h 657193"/>
              <a:gd name="connsiteX3" fmla="*/ 8 w 2151629"/>
              <a:gd name="connsiteY3" fmla="*/ 249220 h 657193"/>
              <a:gd name="connsiteX4" fmla="*/ 221687 w 2151629"/>
              <a:gd name="connsiteY4" fmla="*/ 0 h 65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29" h="657193">
                <a:moveTo>
                  <a:pt x="221687" y="0"/>
                </a:moveTo>
                <a:lnTo>
                  <a:pt x="2151629" y="657193"/>
                </a:lnTo>
                <a:lnTo>
                  <a:pt x="181277" y="274582"/>
                </a:lnTo>
                <a:lnTo>
                  <a:pt x="8" y="249220"/>
                </a:lnTo>
                <a:cubicBezTo>
                  <a:pt x="-1460" y="158696"/>
                  <a:pt x="223155" y="90524"/>
                  <a:pt x="221687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4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50">
            <a:extLst>
              <a:ext uri="{FF2B5EF4-FFF2-40B4-BE49-F238E27FC236}">
                <a16:creationId xmlns:a16="http://schemas.microsoft.com/office/drawing/2014/main" id="{4890C377-4E56-467F-96F6-A711EB7A1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338382"/>
              </p:ext>
            </p:extLst>
          </p:nvPr>
        </p:nvGraphicFramePr>
        <p:xfrm>
          <a:off x="471723" y="1283493"/>
          <a:ext cx="11005898" cy="510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0D28F455-ED04-4D8D-8684-67DF75A0CAE2}"/>
              </a:ext>
            </a:extLst>
          </p:cNvPr>
          <p:cNvSpPr txBox="1"/>
          <p:nvPr/>
        </p:nvSpPr>
        <p:spPr>
          <a:xfrm>
            <a:off x="613864" y="528541"/>
            <a:ext cx="64008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PERBANDINGAN BETON INOVATIF DENGAN KONVENSIONAL</a:t>
            </a: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DF3F2089-18E2-4FFF-A014-085900990D6D}"/>
              </a:ext>
            </a:extLst>
          </p:cNvPr>
          <p:cNvSpPr/>
          <p:nvPr/>
        </p:nvSpPr>
        <p:spPr>
          <a:xfrm>
            <a:off x="714379" y="1479809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33" name="Straight Connector 52">
            <a:extLst>
              <a:ext uri="{FF2B5EF4-FFF2-40B4-BE49-F238E27FC236}">
                <a16:creationId xmlns:a16="http://schemas.microsoft.com/office/drawing/2014/main" id="{88C98544-F810-4BD4-AEAC-FDB3772380E2}"/>
              </a:ext>
            </a:extLst>
          </p:cNvPr>
          <p:cNvCxnSpPr>
            <a:cxnSpLocks/>
          </p:cNvCxnSpPr>
          <p:nvPr/>
        </p:nvCxnSpPr>
        <p:spPr>
          <a:xfrm flipV="1">
            <a:off x="2432482" y="2725446"/>
            <a:ext cx="0" cy="2911874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57">
            <a:extLst>
              <a:ext uri="{FF2B5EF4-FFF2-40B4-BE49-F238E27FC236}">
                <a16:creationId xmlns:a16="http://schemas.microsoft.com/office/drawing/2014/main" id="{01B636F2-3F5E-4278-8BCF-BCC7A57B4D45}"/>
              </a:ext>
            </a:extLst>
          </p:cNvPr>
          <p:cNvCxnSpPr>
            <a:cxnSpLocks/>
          </p:cNvCxnSpPr>
          <p:nvPr/>
        </p:nvCxnSpPr>
        <p:spPr>
          <a:xfrm>
            <a:off x="1375903" y="2725445"/>
            <a:ext cx="1056579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58">
            <a:extLst>
              <a:ext uri="{FF2B5EF4-FFF2-40B4-BE49-F238E27FC236}">
                <a16:creationId xmlns:a16="http://schemas.microsoft.com/office/drawing/2014/main" id="{0EBE6B40-A004-4683-AD02-F8C7C2AAD5D3}"/>
              </a:ext>
            </a:extLst>
          </p:cNvPr>
          <p:cNvCxnSpPr>
            <a:cxnSpLocks/>
          </p:cNvCxnSpPr>
          <p:nvPr/>
        </p:nvCxnSpPr>
        <p:spPr>
          <a:xfrm>
            <a:off x="2432482" y="2718047"/>
            <a:ext cx="1802167" cy="0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9">
            <a:extLst>
              <a:ext uri="{FF2B5EF4-FFF2-40B4-BE49-F238E27FC236}">
                <a16:creationId xmlns:a16="http://schemas.microsoft.com/office/drawing/2014/main" id="{966A360A-5AAB-427E-9A57-0412BB537E47}"/>
              </a:ext>
            </a:extLst>
          </p:cNvPr>
          <p:cNvCxnSpPr>
            <a:cxnSpLocks/>
          </p:cNvCxnSpPr>
          <p:nvPr/>
        </p:nvCxnSpPr>
        <p:spPr>
          <a:xfrm flipV="1">
            <a:off x="4234649" y="2718048"/>
            <a:ext cx="0" cy="2919272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51">
            <a:extLst>
              <a:ext uri="{FF2B5EF4-FFF2-40B4-BE49-F238E27FC236}">
                <a16:creationId xmlns:a16="http://schemas.microsoft.com/office/drawing/2014/main" id="{D75B6277-ABE7-424A-BCAA-8DE441D586F4}"/>
              </a:ext>
            </a:extLst>
          </p:cNvPr>
          <p:cNvSpPr txBox="1"/>
          <p:nvPr/>
        </p:nvSpPr>
        <p:spPr>
          <a:xfrm>
            <a:off x="6461764" y="2819647"/>
            <a:ext cx="486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PENGARUH UMUR BETON TERHADAP </a:t>
            </a:r>
            <a:r>
              <a:rPr lang="en-US" b="1" err="1"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f’c</a:t>
            </a:r>
            <a:endParaRPr lang="en-US" b="1">
              <a:latin typeface="Montserrat Classic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8" name="グラフ プレースホルダー 9">
            <a:extLst>
              <a:ext uri="{FF2B5EF4-FFF2-40B4-BE49-F238E27FC236}">
                <a16:creationId xmlns:a16="http://schemas.microsoft.com/office/drawing/2014/main" id="{5868FEE2-5655-47FD-8D11-4DDE10D51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546625"/>
              </p:ext>
            </p:extLst>
          </p:nvPr>
        </p:nvGraphicFramePr>
        <p:xfrm>
          <a:off x="7132943" y="3552115"/>
          <a:ext cx="1403870" cy="1403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グラフ プレースホルダー 9">
            <a:extLst>
              <a:ext uri="{FF2B5EF4-FFF2-40B4-BE49-F238E27FC236}">
                <a16:creationId xmlns:a16="http://schemas.microsoft.com/office/drawing/2014/main" id="{AE45C37E-0872-4CEE-98A1-1E6BEFA681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361990"/>
              </p:ext>
            </p:extLst>
          </p:nvPr>
        </p:nvGraphicFramePr>
        <p:xfrm>
          <a:off x="9276599" y="3561265"/>
          <a:ext cx="1403870" cy="1403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" name="TextBox 62">
            <a:extLst>
              <a:ext uri="{FF2B5EF4-FFF2-40B4-BE49-F238E27FC236}">
                <a16:creationId xmlns:a16="http://schemas.microsoft.com/office/drawing/2014/main" id="{C9C694F1-FD44-44F0-9DF4-15BCABC13B80}"/>
              </a:ext>
            </a:extLst>
          </p:cNvPr>
          <p:cNvSpPr txBox="1"/>
          <p:nvPr/>
        </p:nvSpPr>
        <p:spPr>
          <a:xfrm>
            <a:off x="7180112" y="4860094"/>
            <a:ext cx="137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B05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70% </a:t>
            </a:r>
            <a:r>
              <a:rPr lang="en-US" sz="2000" b="1" err="1">
                <a:solidFill>
                  <a:srgbClr val="00B05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f’c</a:t>
            </a:r>
            <a:endParaRPr lang="en-US" b="1">
              <a:solidFill>
                <a:srgbClr val="00B050"/>
              </a:solidFill>
              <a:latin typeface="Montserrat Classic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65">
            <a:extLst>
              <a:ext uri="{FF2B5EF4-FFF2-40B4-BE49-F238E27FC236}">
                <a16:creationId xmlns:a16="http://schemas.microsoft.com/office/drawing/2014/main" id="{58333A35-E396-489B-8254-8B0D4C0F80FA}"/>
              </a:ext>
            </a:extLst>
          </p:cNvPr>
          <p:cNvSpPr txBox="1"/>
          <p:nvPr/>
        </p:nvSpPr>
        <p:spPr>
          <a:xfrm>
            <a:off x="7014705" y="3217381"/>
            <a:ext cx="164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Accelerator</a:t>
            </a:r>
          </a:p>
        </p:txBody>
      </p:sp>
      <p:sp>
        <p:nvSpPr>
          <p:cNvPr id="42" name="TextBox 67">
            <a:extLst>
              <a:ext uri="{FF2B5EF4-FFF2-40B4-BE49-F238E27FC236}">
                <a16:creationId xmlns:a16="http://schemas.microsoft.com/office/drawing/2014/main" id="{DEF21ED3-40CD-429B-9B20-06949B8A471D}"/>
              </a:ext>
            </a:extLst>
          </p:cNvPr>
          <p:cNvSpPr txBox="1"/>
          <p:nvPr/>
        </p:nvSpPr>
        <p:spPr>
          <a:xfrm>
            <a:off x="9045893" y="3218388"/>
            <a:ext cx="179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Konvensional</a:t>
            </a:r>
            <a:endParaRPr lang="en-US" b="1">
              <a:solidFill>
                <a:srgbClr val="FF0000"/>
              </a:solidFill>
              <a:latin typeface="Montserrat Classic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TextBox 68">
            <a:extLst>
              <a:ext uri="{FF2B5EF4-FFF2-40B4-BE49-F238E27FC236}">
                <a16:creationId xmlns:a16="http://schemas.microsoft.com/office/drawing/2014/main" id="{16D677C5-9021-4205-AEBA-34576788CE3C}"/>
              </a:ext>
            </a:extLst>
          </p:cNvPr>
          <p:cNvSpPr txBox="1"/>
          <p:nvPr/>
        </p:nvSpPr>
        <p:spPr>
          <a:xfrm>
            <a:off x="9309402" y="4860094"/>
            <a:ext cx="137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70% </a:t>
            </a:r>
            <a:r>
              <a:rPr lang="en-US" sz="2000" b="1" err="1">
                <a:solidFill>
                  <a:srgbClr val="FF0000"/>
                </a:solidFill>
                <a:latin typeface="Montserrat Classic Bold"/>
                <a:ea typeface="Open Sans" panose="020B0606030504020204" pitchFamily="34" charset="0"/>
                <a:cs typeface="Open Sans" panose="020B0606030504020204" pitchFamily="34" charset="0"/>
              </a:rPr>
              <a:t>f’c</a:t>
            </a:r>
            <a:endParaRPr lang="en-US" b="1">
              <a:solidFill>
                <a:srgbClr val="FF0000"/>
              </a:solidFill>
              <a:latin typeface="Montserrat Classic 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69">
            <a:extLst>
              <a:ext uri="{FF2B5EF4-FFF2-40B4-BE49-F238E27FC236}">
                <a16:creationId xmlns:a16="http://schemas.microsoft.com/office/drawing/2014/main" id="{91C71F20-56ED-4855-B4E2-430F9CA11AA1}"/>
              </a:ext>
            </a:extLst>
          </p:cNvPr>
          <p:cNvSpPr txBox="1"/>
          <p:nvPr/>
        </p:nvSpPr>
        <p:spPr>
          <a:xfrm>
            <a:off x="9289083" y="4063145"/>
            <a:ext cx="1378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H</a:t>
            </a:r>
            <a:endParaRPr lang="en-US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70">
            <a:extLst>
              <a:ext uri="{FF2B5EF4-FFF2-40B4-BE49-F238E27FC236}">
                <a16:creationId xmlns:a16="http://schemas.microsoft.com/office/drawing/2014/main" id="{EC057B63-B6D8-49EC-AFB3-AC59CB3E2B16}"/>
              </a:ext>
            </a:extLst>
          </p:cNvPr>
          <p:cNvSpPr txBox="1"/>
          <p:nvPr/>
        </p:nvSpPr>
        <p:spPr>
          <a:xfrm>
            <a:off x="7149034" y="4022800"/>
            <a:ext cx="137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H</a:t>
            </a:r>
            <a:endParaRPr lang="en-US" sz="2000" b="1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55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P spid="37" grpId="0"/>
      <p:bldGraphic spid="38" grpId="0">
        <p:bldAsOne/>
      </p:bldGraphic>
      <p:bldGraphic spid="39" grpId="0">
        <p:bldAsOne/>
      </p:bldGraphic>
      <p:bldP spid="40" grpId="0"/>
      <p:bldP spid="41" grpId="0"/>
      <p:bldP spid="42" grpId="0"/>
      <p:bldP spid="44" grpId="0"/>
      <p:bldP spid="45" grpId="0"/>
      <p:bldP spid="46" grpId="0"/>
      <p:bldP spid="4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A00796E1-8FC1-45D7-80D0-3355DF049DAB}"/>
              </a:ext>
            </a:extLst>
          </p:cNvPr>
          <p:cNvSpPr txBox="1"/>
          <p:nvPr/>
        </p:nvSpPr>
        <p:spPr>
          <a:xfrm>
            <a:off x="688843" y="648029"/>
            <a:ext cx="5171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BEKISTING</a:t>
            </a: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5A3E2168-D970-40D6-BB51-24EA8FF910F1}"/>
              </a:ext>
            </a:extLst>
          </p:cNvPr>
          <p:cNvSpPr/>
          <p:nvPr/>
        </p:nvSpPr>
        <p:spPr>
          <a:xfrm>
            <a:off x="809920" y="1213647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3" name="Gambar 2" descr="Sebuah gambar berisi teks, lantai, kayu&#10;&#10;Deskripsi dibuat secara otomatis">
            <a:extLst>
              <a:ext uri="{FF2B5EF4-FFF2-40B4-BE49-F238E27FC236}">
                <a16:creationId xmlns:a16="http://schemas.microsoft.com/office/drawing/2014/main" id="{6FB47CF9-892F-4085-BDDF-5787E119D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32" y="1816095"/>
            <a:ext cx="4356504" cy="41239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Konektor Lurus 6">
            <a:extLst>
              <a:ext uri="{FF2B5EF4-FFF2-40B4-BE49-F238E27FC236}">
                <a16:creationId xmlns:a16="http://schemas.microsoft.com/office/drawing/2014/main" id="{76DB221B-6AC2-49F9-BAB7-D3FCEA586A06}"/>
              </a:ext>
            </a:extLst>
          </p:cNvPr>
          <p:cNvCxnSpPr>
            <a:cxnSpLocks/>
          </p:cNvCxnSpPr>
          <p:nvPr/>
        </p:nvCxnSpPr>
        <p:spPr>
          <a:xfrm flipV="1">
            <a:off x="4373880" y="2548633"/>
            <a:ext cx="970280" cy="1311657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8F3E143-F63B-4C45-8782-D10B35CBC8C3}"/>
              </a:ext>
            </a:extLst>
          </p:cNvPr>
          <p:cNvSpPr/>
          <p:nvPr/>
        </p:nvSpPr>
        <p:spPr>
          <a:xfrm>
            <a:off x="4267200" y="3819650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Konektor Lurus 20">
            <a:extLst>
              <a:ext uri="{FF2B5EF4-FFF2-40B4-BE49-F238E27FC236}">
                <a16:creationId xmlns:a16="http://schemas.microsoft.com/office/drawing/2014/main" id="{7B319370-EA8E-4B9D-A0F2-20A2978547AF}"/>
              </a:ext>
            </a:extLst>
          </p:cNvPr>
          <p:cNvCxnSpPr>
            <a:cxnSpLocks/>
          </p:cNvCxnSpPr>
          <p:nvPr/>
        </p:nvCxnSpPr>
        <p:spPr>
          <a:xfrm>
            <a:off x="5326990" y="2558283"/>
            <a:ext cx="1337970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78D25B3-4996-4CC1-B9A3-0479F537AE59}"/>
              </a:ext>
            </a:extLst>
          </p:cNvPr>
          <p:cNvSpPr/>
          <p:nvPr/>
        </p:nvSpPr>
        <p:spPr>
          <a:xfrm>
            <a:off x="6578600" y="2477003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4864655E-5E01-49B1-9F90-ADA5D77B41D4}"/>
              </a:ext>
            </a:extLst>
          </p:cNvPr>
          <p:cNvSpPr/>
          <p:nvPr/>
        </p:nvSpPr>
        <p:spPr>
          <a:xfrm>
            <a:off x="6970801" y="2036864"/>
            <a:ext cx="2635316" cy="923775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C41EFA2D-F450-41BF-A7EB-794F2CCB469E}"/>
              </a:ext>
            </a:extLst>
          </p:cNvPr>
          <p:cNvSpPr txBox="1"/>
          <p:nvPr/>
        </p:nvSpPr>
        <p:spPr>
          <a:xfrm>
            <a:off x="7036404" y="2105525"/>
            <a:ext cx="276957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PENGGUNAAN MULTIPLEKS PHENOLIC FILM</a:t>
            </a:r>
          </a:p>
        </p:txBody>
      </p:sp>
      <p:sp>
        <p:nvSpPr>
          <p:cNvPr id="27" name="TextBox 58">
            <a:extLst>
              <a:ext uri="{FF2B5EF4-FFF2-40B4-BE49-F238E27FC236}">
                <a16:creationId xmlns:a16="http://schemas.microsoft.com/office/drawing/2014/main" id="{556E1A05-FF53-4D7F-9B79-56E529F3EA2F}"/>
              </a:ext>
            </a:extLst>
          </p:cNvPr>
          <p:cNvSpPr txBox="1"/>
          <p:nvPr/>
        </p:nvSpPr>
        <p:spPr>
          <a:xfrm>
            <a:off x="6873644" y="3029300"/>
            <a:ext cx="37134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durabilitas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bekisting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bekisting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tahan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lama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sampai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b="1" spc="36">
                <a:latin typeface="Poppins" panose="00000500000000000000" pitchFamily="2" charset="0"/>
                <a:cs typeface="Poppins" panose="00000500000000000000" pitchFamily="2" charset="0"/>
              </a:rPr>
              <a:t>3 kali </a:t>
            </a:r>
            <a:r>
              <a:rPr lang="en-US" sz="1400" b="1" spc="36" err="1">
                <a:latin typeface="Poppins" panose="00000500000000000000" pitchFamily="2" charset="0"/>
                <a:cs typeface="Poppins" panose="00000500000000000000" pitchFamily="2" charset="0"/>
              </a:rPr>
              <a:t>pemakaian</a:t>
            </a:r>
            <a:r>
              <a:rPr lang="en-US" sz="1400" b="1" spc="36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/>
            <a:endParaRPr lang="en-US" sz="1400" spc="36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demikian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penggunaan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multipleks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phenolic film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sebagai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bekisting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pun dapat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meminimalisir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36" err="1">
                <a:latin typeface="Poppins" panose="00000500000000000000" pitchFamily="2" charset="0"/>
                <a:cs typeface="Poppins" panose="00000500000000000000" pitchFamily="2" charset="0"/>
              </a:rPr>
              <a:t>biaya</a:t>
            </a:r>
            <a:r>
              <a:rPr lang="en-US" sz="1400" spc="36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600" spc="36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1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288997B4-0D28-44B2-833C-E78C82446818}"/>
              </a:ext>
            </a:extLst>
          </p:cNvPr>
          <p:cNvSpPr txBox="1"/>
          <p:nvPr/>
        </p:nvSpPr>
        <p:spPr>
          <a:xfrm>
            <a:off x="680678" y="697649"/>
            <a:ext cx="74778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PERBANDINGAN BEKISTING PHENOLIC FILM DENGAN BEKISTING KONVENSIONAL</a:t>
            </a: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EEFB149A-FC19-4699-9F0F-E39590A8AE6E}"/>
              </a:ext>
            </a:extLst>
          </p:cNvPr>
          <p:cNvSpPr/>
          <p:nvPr/>
        </p:nvSpPr>
        <p:spPr>
          <a:xfrm>
            <a:off x="809920" y="1630207"/>
            <a:ext cx="2187279" cy="8314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2" name="Gambar 11" descr="Sebuah gambar berisi meja&#10;&#10;Deskripsi dibuat secara otomatis">
            <a:extLst>
              <a:ext uri="{FF2B5EF4-FFF2-40B4-BE49-F238E27FC236}">
                <a16:creationId xmlns:a16="http://schemas.microsoft.com/office/drawing/2014/main" id="{C5164A46-C81B-47C3-A51B-08AE7EFC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9" y="4293090"/>
            <a:ext cx="5324167" cy="1530698"/>
          </a:xfrm>
          <a:prstGeom prst="rect">
            <a:avLst/>
          </a:prstGeom>
        </p:spPr>
      </p:pic>
      <p:pic>
        <p:nvPicPr>
          <p:cNvPr id="13" name="Gambar 12" descr="Sebuah gambar berisi meja&#10;&#10;Deskripsi dibuat secara otomatis">
            <a:extLst>
              <a:ext uri="{FF2B5EF4-FFF2-40B4-BE49-F238E27FC236}">
                <a16:creationId xmlns:a16="http://schemas.microsoft.com/office/drawing/2014/main" id="{A3E505F2-774C-414B-8DDC-830CF8811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19" y="2270442"/>
            <a:ext cx="5324167" cy="1519446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A99B998-013D-4CAE-AF7A-451C666BD0A1}"/>
              </a:ext>
            </a:extLst>
          </p:cNvPr>
          <p:cNvSpPr txBox="1"/>
          <p:nvPr/>
        </p:nvSpPr>
        <p:spPr>
          <a:xfrm>
            <a:off x="809920" y="1901422"/>
            <a:ext cx="415832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HARGA PER M2 BEKISTING PHENOLIC FILM :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F45EEE41-C628-4FFE-9D74-F103C0F987C4}"/>
              </a:ext>
            </a:extLst>
          </p:cNvPr>
          <p:cNvSpPr txBox="1"/>
          <p:nvPr/>
        </p:nvSpPr>
        <p:spPr>
          <a:xfrm>
            <a:off x="809918" y="3964098"/>
            <a:ext cx="4158319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HARGA PER M2 BEKISTING KONVENSIONAL :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15CAFE5D-736A-4EF4-A1FA-4205CA58FC93}"/>
              </a:ext>
            </a:extLst>
          </p:cNvPr>
          <p:cNvSpPr/>
          <p:nvPr/>
        </p:nvSpPr>
        <p:spPr>
          <a:xfrm>
            <a:off x="5577840" y="2096231"/>
            <a:ext cx="2712720" cy="1444203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17" name="Persegi Panjang 1">
            <a:extLst>
              <a:ext uri="{FF2B5EF4-FFF2-40B4-BE49-F238E27FC236}">
                <a16:creationId xmlns:a16="http://schemas.microsoft.com/office/drawing/2014/main" id="{00DA4AF1-76A6-45B2-BAED-AEFD51D3E6C8}"/>
              </a:ext>
            </a:extLst>
          </p:cNvPr>
          <p:cNvSpPr/>
          <p:nvPr/>
        </p:nvSpPr>
        <p:spPr>
          <a:xfrm rot="9197795">
            <a:off x="6000382" y="3217388"/>
            <a:ext cx="711200" cy="359308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359308">
                <a:moveTo>
                  <a:pt x="0" y="193040"/>
                </a:moveTo>
                <a:lnTo>
                  <a:pt x="711200" y="0"/>
                </a:lnTo>
                <a:lnTo>
                  <a:pt x="142240" y="359308"/>
                </a:lnTo>
                <a:lnTo>
                  <a:pt x="30480" y="206908"/>
                </a:lnTo>
                <a:lnTo>
                  <a:pt x="0" y="19304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D7069710-6B8E-4551-811E-67E9574B16E7}"/>
              </a:ext>
            </a:extLst>
          </p:cNvPr>
          <p:cNvSpPr txBox="1"/>
          <p:nvPr/>
        </p:nvSpPr>
        <p:spPr>
          <a:xfrm>
            <a:off x="5709919" y="2187890"/>
            <a:ext cx="2448561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Rp430.323,28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untuk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3 kali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pemakaian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.</a:t>
            </a:r>
          </a:p>
          <a:p>
            <a:pPr algn="just"/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Maka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,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harga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per m2 dan 1 kali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pemakaian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:</a:t>
            </a:r>
          </a:p>
          <a:p>
            <a:pPr algn="just"/>
            <a:r>
              <a:rPr lang="en-US" b="1" spc="48">
                <a:solidFill>
                  <a:schemeClr val="bg1"/>
                </a:solidFill>
                <a:latin typeface="Montserrat Classic Bold"/>
              </a:rPr>
              <a:t>Rp143.441,09 </a:t>
            </a: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76EE5C9C-E5EE-468A-9ECF-FFB50C2DEEF6}"/>
              </a:ext>
            </a:extLst>
          </p:cNvPr>
          <p:cNvSpPr/>
          <p:nvPr/>
        </p:nvSpPr>
        <p:spPr>
          <a:xfrm>
            <a:off x="5577840" y="4130686"/>
            <a:ext cx="2712720" cy="1444204"/>
          </a:xfrm>
          <a:prstGeom prst="roundRect">
            <a:avLst/>
          </a:prstGeom>
          <a:solidFill>
            <a:srgbClr val="00B050"/>
          </a:solidFill>
        </p:spPr>
      </p:sp>
      <p:sp>
        <p:nvSpPr>
          <p:cNvPr id="20" name="Persegi Panjang 1">
            <a:extLst>
              <a:ext uri="{FF2B5EF4-FFF2-40B4-BE49-F238E27FC236}">
                <a16:creationId xmlns:a16="http://schemas.microsoft.com/office/drawing/2014/main" id="{3486957D-6FE7-4D0B-AE21-BA874BAB22FD}"/>
              </a:ext>
            </a:extLst>
          </p:cNvPr>
          <p:cNvSpPr/>
          <p:nvPr/>
        </p:nvSpPr>
        <p:spPr>
          <a:xfrm rot="9197795">
            <a:off x="6000382" y="5251843"/>
            <a:ext cx="711200" cy="359308"/>
          </a:xfrm>
          <a:custGeom>
            <a:avLst/>
            <a:gdLst>
              <a:gd name="connsiteX0" fmla="*/ 0 w 609600"/>
              <a:gd name="connsiteY0" fmla="*/ 0 h 135788"/>
              <a:gd name="connsiteX1" fmla="*/ 609600 w 609600"/>
              <a:gd name="connsiteY1" fmla="*/ 0 h 135788"/>
              <a:gd name="connsiteX2" fmla="*/ 609600 w 609600"/>
              <a:gd name="connsiteY2" fmla="*/ 135788 h 135788"/>
              <a:gd name="connsiteX3" fmla="*/ 0 w 609600"/>
              <a:gd name="connsiteY3" fmla="*/ 135788 h 135788"/>
              <a:gd name="connsiteX4" fmla="*/ 0 w 609600"/>
              <a:gd name="connsiteY4" fmla="*/ 0 h 135788"/>
              <a:gd name="connsiteX0" fmla="*/ 0 w 680720"/>
              <a:gd name="connsiteY0" fmla="*/ 71120 h 206908"/>
              <a:gd name="connsiteX1" fmla="*/ 680720 w 680720"/>
              <a:gd name="connsiteY1" fmla="*/ 0 h 206908"/>
              <a:gd name="connsiteX2" fmla="*/ 609600 w 680720"/>
              <a:gd name="connsiteY2" fmla="*/ 206908 h 206908"/>
              <a:gd name="connsiteX3" fmla="*/ 0 w 680720"/>
              <a:gd name="connsiteY3" fmla="*/ 206908 h 206908"/>
              <a:gd name="connsiteX4" fmla="*/ 0 w 680720"/>
              <a:gd name="connsiteY4" fmla="*/ 71120 h 206908"/>
              <a:gd name="connsiteX0" fmla="*/ 0 w 680720"/>
              <a:gd name="connsiteY0" fmla="*/ 71120 h 359308"/>
              <a:gd name="connsiteX1" fmla="*/ 680720 w 680720"/>
              <a:gd name="connsiteY1" fmla="*/ 0 h 359308"/>
              <a:gd name="connsiteX2" fmla="*/ 111760 w 680720"/>
              <a:gd name="connsiteY2" fmla="*/ 359308 h 359308"/>
              <a:gd name="connsiteX3" fmla="*/ 0 w 680720"/>
              <a:gd name="connsiteY3" fmla="*/ 206908 h 359308"/>
              <a:gd name="connsiteX4" fmla="*/ 0 w 680720"/>
              <a:gd name="connsiteY4" fmla="*/ 71120 h 359308"/>
              <a:gd name="connsiteX0" fmla="*/ 0 w 701040"/>
              <a:gd name="connsiteY0" fmla="*/ 223520 h 359308"/>
              <a:gd name="connsiteX1" fmla="*/ 701040 w 701040"/>
              <a:gd name="connsiteY1" fmla="*/ 0 h 359308"/>
              <a:gd name="connsiteX2" fmla="*/ 132080 w 701040"/>
              <a:gd name="connsiteY2" fmla="*/ 359308 h 359308"/>
              <a:gd name="connsiteX3" fmla="*/ 20320 w 701040"/>
              <a:gd name="connsiteY3" fmla="*/ 206908 h 359308"/>
              <a:gd name="connsiteX4" fmla="*/ 0 w 701040"/>
              <a:gd name="connsiteY4" fmla="*/ 223520 h 359308"/>
              <a:gd name="connsiteX0" fmla="*/ 0 w 711200"/>
              <a:gd name="connsiteY0" fmla="*/ 193040 h 359308"/>
              <a:gd name="connsiteX1" fmla="*/ 711200 w 711200"/>
              <a:gd name="connsiteY1" fmla="*/ 0 h 359308"/>
              <a:gd name="connsiteX2" fmla="*/ 142240 w 711200"/>
              <a:gd name="connsiteY2" fmla="*/ 359308 h 359308"/>
              <a:gd name="connsiteX3" fmla="*/ 30480 w 711200"/>
              <a:gd name="connsiteY3" fmla="*/ 206908 h 359308"/>
              <a:gd name="connsiteX4" fmla="*/ 0 w 711200"/>
              <a:gd name="connsiteY4" fmla="*/ 193040 h 35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359308">
                <a:moveTo>
                  <a:pt x="0" y="193040"/>
                </a:moveTo>
                <a:lnTo>
                  <a:pt x="711200" y="0"/>
                </a:lnTo>
                <a:lnTo>
                  <a:pt x="142240" y="359308"/>
                </a:lnTo>
                <a:lnTo>
                  <a:pt x="30480" y="206908"/>
                </a:lnTo>
                <a:lnTo>
                  <a:pt x="0" y="19304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542BA0-F670-4EB6-8AE5-FAC4219977FC}"/>
              </a:ext>
            </a:extLst>
          </p:cNvPr>
          <p:cNvSpPr txBox="1"/>
          <p:nvPr/>
        </p:nvSpPr>
        <p:spPr>
          <a:xfrm>
            <a:off x="5709919" y="4247331"/>
            <a:ext cx="2448561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Rp363.679,08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untuk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2 kali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pemakaian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.</a:t>
            </a:r>
          </a:p>
          <a:p>
            <a:pPr algn="just"/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Maka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,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harga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per m2 dan 1 kali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pemakaian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:</a:t>
            </a:r>
          </a:p>
          <a:p>
            <a:pPr algn="just"/>
            <a:r>
              <a:rPr lang="en-US" b="1" spc="48">
                <a:solidFill>
                  <a:schemeClr val="bg1"/>
                </a:solidFill>
                <a:latin typeface="Montserrat Classic Bold"/>
              </a:rPr>
              <a:t>Rp181.839,54 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D751CA30-22DB-4357-94F4-8A723BD90CC8}"/>
              </a:ext>
            </a:extLst>
          </p:cNvPr>
          <p:cNvSpPr/>
          <p:nvPr/>
        </p:nvSpPr>
        <p:spPr>
          <a:xfrm>
            <a:off x="8829740" y="3167171"/>
            <a:ext cx="2452004" cy="151944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98994861-812B-4F8D-BE2C-B915BB267DF6}"/>
              </a:ext>
            </a:extLst>
          </p:cNvPr>
          <p:cNvSpPr txBox="1"/>
          <p:nvPr/>
        </p:nvSpPr>
        <p:spPr>
          <a:xfrm>
            <a:off x="8989182" y="2861308"/>
            <a:ext cx="1404961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1400" b="1" spc="36">
                <a:latin typeface="Montserrat Light"/>
              </a:rPr>
              <a:t>Maka :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1D21FBA-10F9-4C78-93D4-862B098FF5FA}"/>
              </a:ext>
            </a:extLst>
          </p:cNvPr>
          <p:cNvSpPr txBox="1"/>
          <p:nvPr/>
        </p:nvSpPr>
        <p:spPr>
          <a:xfrm>
            <a:off x="9124884" y="3299498"/>
            <a:ext cx="1976662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Lebih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hemat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sebesar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</a:t>
            </a:r>
            <a:r>
              <a:rPr lang="en-US" sz="1600" b="1" spc="48">
                <a:solidFill>
                  <a:schemeClr val="bg1"/>
                </a:solidFill>
                <a:latin typeface="Montserrat Classic Bold"/>
              </a:rPr>
              <a:t>21% 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per m2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nya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,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atau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</a:t>
            </a:r>
            <a:r>
              <a:rPr lang="en-US" sz="1600" spc="48" err="1">
                <a:solidFill>
                  <a:schemeClr val="bg1"/>
                </a:solidFill>
                <a:latin typeface="Montserrat Classic Bold"/>
              </a:rPr>
              <a:t>sebesar</a:t>
            </a:r>
            <a:r>
              <a:rPr lang="en-US" sz="1600" spc="48">
                <a:solidFill>
                  <a:schemeClr val="bg1"/>
                </a:solidFill>
                <a:latin typeface="Montserrat Classic Bold"/>
              </a:rPr>
              <a:t> </a:t>
            </a:r>
            <a:r>
              <a:rPr lang="en-US" b="1" spc="48">
                <a:solidFill>
                  <a:schemeClr val="bg1"/>
                </a:solidFill>
                <a:latin typeface="Montserrat Classic Bold"/>
              </a:rPr>
              <a:t>Rp38.389,45</a:t>
            </a:r>
            <a:endParaRPr lang="en-US" sz="1600" b="1" spc="48">
              <a:solidFill>
                <a:schemeClr val="bg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2345184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onut 2">
            <a:extLst>
              <a:ext uri="{FF2B5EF4-FFF2-40B4-BE49-F238E27FC236}">
                <a16:creationId xmlns:a16="http://schemas.microsoft.com/office/drawing/2014/main" id="{6D25F7B9-1FCA-AE3F-1A19-F14A0C08EDDD}"/>
              </a:ext>
            </a:extLst>
          </p:cNvPr>
          <p:cNvSpPr/>
          <p:nvPr/>
        </p:nvSpPr>
        <p:spPr>
          <a:xfrm>
            <a:off x="4029489" y="2008125"/>
            <a:ext cx="3868687" cy="3825554"/>
          </a:xfrm>
          <a:prstGeom prst="donut">
            <a:avLst>
              <a:gd name="adj" fmla="val 38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4A11894-AC79-4C35-88DE-91C139BFE106}"/>
              </a:ext>
            </a:extLst>
          </p:cNvPr>
          <p:cNvSpPr txBox="1"/>
          <p:nvPr/>
        </p:nvSpPr>
        <p:spPr>
          <a:xfrm>
            <a:off x="700998" y="636254"/>
            <a:ext cx="473460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  <a:cs typeface="Aharoni"/>
              </a:rPr>
              <a:t>PEKERJAAN PERSIAPAN</a:t>
            </a:r>
            <a:endParaRPr lang="id-ID" sz="200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3454A5BD-21BD-4631-A6ED-3AD69DF6AC05}"/>
              </a:ext>
            </a:extLst>
          </p:cNvPr>
          <p:cNvSpPr/>
          <p:nvPr/>
        </p:nvSpPr>
        <p:spPr>
          <a:xfrm>
            <a:off x="809921" y="1173007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テキスト プレースホルダー 18">
            <a:extLst>
              <a:ext uri="{FF2B5EF4-FFF2-40B4-BE49-F238E27FC236}">
                <a16:creationId xmlns:a16="http://schemas.microsoft.com/office/drawing/2014/main" id="{17D3E129-F3E2-FDAF-352D-9B44BA9243BC}"/>
              </a:ext>
            </a:extLst>
          </p:cNvPr>
          <p:cNvSpPr txBox="1">
            <a:spLocks/>
          </p:cNvSpPr>
          <p:nvPr/>
        </p:nvSpPr>
        <p:spPr>
          <a:xfrm>
            <a:off x="7520729" y="1012999"/>
            <a:ext cx="3498349" cy="48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spc="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ja-JP" sz="2000" b="1" err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Pembersihan</a:t>
            </a:r>
            <a:r>
              <a:rPr kumimoji="1" lang="en-US" altLang="ja-JP" sz="2000" b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kumimoji="1" lang="en-US" altLang="ja-JP" sz="2000" b="1" err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Lahan</a:t>
            </a:r>
            <a:endParaRPr kumimoji="1" lang="ja-JP" altLang="en-US" sz="2000" b="1">
              <a:solidFill>
                <a:srgbClr val="007635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テキスト プレースホルダー 23">
            <a:extLst>
              <a:ext uri="{FF2B5EF4-FFF2-40B4-BE49-F238E27FC236}">
                <a16:creationId xmlns:a16="http://schemas.microsoft.com/office/drawing/2014/main" id="{99F29B08-5838-932C-4F9E-8EED95B42DD8}"/>
              </a:ext>
            </a:extLst>
          </p:cNvPr>
          <p:cNvSpPr txBox="1">
            <a:spLocks/>
          </p:cNvSpPr>
          <p:nvPr/>
        </p:nvSpPr>
        <p:spPr>
          <a:xfrm>
            <a:off x="7962662" y="4093907"/>
            <a:ext cx="2901350" cy="48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spc="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ja-JP" sz="2000" b="1" err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Pembuatan</a:t>
            </a:r>
            <a:r>
              <a:rPr lang="en-US" altLang="ja-JP" sz="2000" b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 Direction </a:t>
            </a:r>
            <a:r>
              <a:rPr lang="en-US" altLang="ja-JP" sz="2000" b="1" err="1">
                <a:solidFill>
                  <a:srgbClr val="007635"/>
                </a:solidFill>
                <a:latin typeface="Open Sans"/>
                <a:ea typeface="Open Sans"/>
                <a:cs typeface="Open Sans"/>
              </a:rPr>
              <a:t>Keet</a:t>
            </a:r>
            <a:endParaRPr lang="en-US" altLang="ja-JP" sz="2000" b="1" i="0" u="none" strike="noStrike" kern="1200" cap="none" spc="200" normalizeH="0" baseline="0" noProof="0">
              <a:ln>
                <a:noFill/>
              </a:ln>
              <a:solidFill>
                <a:srgbClr val="007635"/>
              </a:solidFill>
              <a:effectLst/>
              <a:uLnTx/>
              <a:uFillTx/>
              <a:latin typeface="Open Sans" panose="020B0606030504020204" pitchFamily="34" charset="0"/>
              <a:ea typeface="Open Sans"/>
              <a:cs typeface="Open Sans" panose="020B0606030504020204" pitchFamily="34" charset="0"/>
            </a:endParaRPr>
          </a:p>
        </p:txBody>
      </p:sp>
      <p:sp>
        <p:nvSpPr>
          <p:cNvPr id="40" name="テキスト プレースホルダー 25">
            <a:extLst>
              <a:ext uri="{FF2B5EF4-FFF2-40B4-BE49-F238E27FC236}">
                <a16:creationId xmlns:a16="http://schemas.microsoft.com/office/drawing/2014/main" id="{727BC717-E61E-F72A-F45A-F1680F067CB6}"/>
              </a:ext>
            </a:extLst>
          </p:cNvPr>
          <p:cNvSpPr txBox="1">
            <a:spLocks/>
          </p:cNvSpPr>
          <p:nvPr/>
        </p:nvSpPr>
        <p:spPr>
          <a:xfrm>
            <a:off x="1179780" y="2808048"/>
            <a:ext cx="3498349" cy="48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67" kern="1200" spc="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ja-JP" sz="2000" b="1" err="1">
                <a:solidFill>
                  <a:srgbClr val="007635"/>
                </a:solidFill>
                <a:latin typeface="Montserrat Classic Bold"/>
                <a:ea typeface="Open Sans"/>
                <a:cs typeface="Open Sans"/>
              </a:rPr>
              <a:t>Mobilisasi</a:t>
            </a:r>
            <a:r>
              <a:rPr lang="en-US" altLang="ja-JP" sz="2000" b="1">
                <a:solidFill>
                  <a:srgbClr val="007635"/>
                </a:solidFill>
                <a:latin typeface="Montserrat Classic Bold"/>
                <a:ea typeface="Open Sans"/>
                <a:cs typeface="Open Sans"/>
              </a:rPr>
              <a:t> dan </a:t>
            </a:r>
            <a:r>
              <a:rPr lang="en-US" altLang="ja-JP" sz="2000" b="1" err="1">
                <a:solidFill>
                  <a:srgbClr val="007635"/>
                </a:solidFill>
                <a:latin typeface="Montserrat Classic Bold"/>
                <a:ea typeface="Open Sans"/>
                <a:cs typeface="Open Sans"/>
              </a:rPr>
              <a:t>Demobilisasi</a:t>
            </a:r>
            <a:endParaRPr lang="en-US" altLang="ja-JP" sz="2000" b="1">
              <a:solidFill>
                <a:srgbClr val="007635"/>
              </a:solidFill>
              <a:latin typeface="Montserrat Classic Bold"/>
              <a:ea typeface="Open Sans"/>
              <a:cs typeface="Open Sans"/>
            </a:endParaRPr>
          </a:p>
        </p:txBody>
      </p:sp>
      <p:pic>
        <p:nvPicPr>
          <p:cNvPr id="100" name="Gambar 100" descr="Sebuah gambar berisi pohon, luar ruangan, karavan&#10;&#10;Deskripsi dibuat secara otomatis">
            <a:extLst>
              <a:ext uri="{FF2B5EF4-FFF2-40B4-BE49-F238E27FC236}">
                <a16:creationId xmlns:a16="http://schemas.microsoft.com/office/drawing/2014/main" id="{D33618AA-E420-9DCC-8A6F-AE29ED17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737" y="4757322"/>
            <a:ext cx="2743200" cy="1536192"/>
          </a:xfrm>
          <a:prstGeom prst="rect">
            <a:avLst/>
          </a:prstGeom>
        </p:spPr>
      </p:pic>
      <p:pic>
        <p:nvPicPr>
          <p:cNvPr id="105" name="Gambar 105" descr="Sebuah gambar berisi rumput, luar ruangan, langit, lapangan&#10;&#10;Deskripsi dibuat secara otomatis">
            <a:extLst>
              <a:ext uri="{FF2B5EF4-FFF2-40B4-BE49-F238E27FC236}">
                <a16:creationId xmlns:a16="http://schemas.microsoft.com/office/drawing/2014/main" id="{9505F4D4-01F1-3FAC-F87D-1435214C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229" y="1569639"/>
            <a:ext cx="2901350" cy="1449238"/>
          </a:xfrm>
          <a:prstGeom prst="rect">
            <a:avLst/>
          </a:prstGeom>
        </p:spPr>
      </p:pic>
      <p:pic>
        <p:nvPicPr>
          <p:cNvPr id="106" name="Gambar 106" descr="Sebuah gambar berisi truk, rumput, luar ruangan, langit&#10;&#10;Deskripsi dibuat secara otomatis">
            <a:extLst>
              <a:ext uri="{FF2B5EF4-FFF2-40B4-BE49-F238E27FC236}">
                <a16:creationId xmlns:a16="http://schemas.microsoft.com/office/drawing/2014/main" id="{ADC01C64-2EC7-A482-981F-99B7F06FC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483" y="3506368"/>
            <a:ext cx="2619375" cy="1743075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D4A9BF00-67AC-1FD5-8C81-C52C7ABE1700}"/>
              </a:ext>
            </a:extLst>
          </p:cNvPr>
          <p:cNvSpPr/>
          <p:nvPr/>
        </p:nvSpPr>
        <p:spPr>
          <a:xfrm>
            <a:off x="3784120" y="3288101"/>
            <a:ext cx="632602" cy="589471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86B008D-C611-E2FE-E1CB-068148B64252}"/>
              </a:ext>
            </a:extLst>
          </p:cNvPr>
          <p:cNvSpPr/>
          <p:nvPr/>
        </p:nvSpPr>
        <p:spPr>
          <a:xfrm>
            <a:off x="6458308" y="1979761"/>
            <a:ext cx="632602" cy="589471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9" name="Gambar 99" descr="Sebuah gambar berisi teks, clipart&#10;&#10;Deskripsi dibuat secara otomatis">
            <a:extLst>
              <a:ext uri="{FF2B5EF4-FFF2-40B4-BE49-F238E27FC236}">
                <a16:creationId xmlns:a16="http://schemas.microsoft.com/office/drawing/2014/main" id="{E40CE69E-C5C3-1B66-6956-872FAFACE3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4242474" y="3199808"/>
            <a:ext cx="967376" cy="954269"/>
          </a:xfrm>
          <a:prstGeom prst="rect">
            <a:avLst/>
          </a:prstGeom>
        </p:spPr>
      </p:pic>
      <p:sp>
        <p:nvSpPr>
          <p:cNvPr id="109" name="Oval 108">
            <a:extLst>
              <a:ext uri="{FF2B5EF4-FFF2-40B4-BE49-F238E27FC236}">
                <a16:creationId xmlns:a16="http://schemas.microsoft.com/office/drawing/2014/main" id="{E759FC42-23A5-AD6D-6B6B-A0B255F253DB}"/>
              </a:ext>
            </a:extLst>
          </p:cNvPr>
          <p:cNvSpPr/>
          <p:nvPr/>
        </p:nvSpPr>
        <p:spPr>
          <a:xfrm>
            <a:off x="7090912" y="4840856"/>
            <a:ext cx="632602" cy="589471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4" name="Gambar 104">
            <a:extLst>
              <a:ext uri="{FF2B5EF4-FFF2-40B4-BE49-F238E27FC236}">
                <a16:creationId xmlns:a16="http://schemas.microsoft.com/office/drawing/2014/main" id="{E0908657-D887-28B6-D50F-D52B6B3D295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6555532" y="4311531"/>
            <a:ext cx="783637" cy="794255"/>
          </a:xfrm>
          <a:prstGeom prst="rect">
            <a:avLst/>
          </a:prstGeom>
        </p:spPr>
      </p:pic>
      <p:pic>
        <p:nvPicPr>
          <p:cNvPr id="103" name="Gambar 103">
            <a:extLst>
              <a:ext uri="{FF2B5EF4-FFF2-40B4-BE49-F238E27FC236}">
                <a16:creationId xmlns:a16="http://schemas.microsoft.com/office/drawing/2014/main" id="{92EEA508-26FB-ADC0-24DD-DB1889333F2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6036335" y="2344581"/>
            <a:ext cx="843945" cy="8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2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/>
      <p:bldP spid="18" grpId="0"/>
      <p:bldP spid="40" grpId="0"/>
      <p:bldP spid="107" grpId="0" animBg="1"/>
      <p:bldP spid="108" grpId="0" animBg="1"/>
      <p:bldP spid="10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322E8805-9227-EB38-EEAE-3FEAF84B442E}"/>
              </a:ext>
            </a:extLst>
          </p:cNvPr>
          <p:cNvSpPr/>
          <p:nvPr/>
        </p:nvSpPr>
        <p:spPr>
          <a:xfrm>
            <a:off x="0" y="18424"/>
            <a:ext cx="12192000" cy="3273732"/>
          </a:xfrm>
          <a:prstGeom prst="rect">
            <a:avLst/>
          </a:prstGeom>
          <a:solidFill>
            <a:schemeClr val="bg1">
              <a:lumMod val="8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440CB-6312-FA45-885E-F4555B4F8427}"/>
              </a:ext>
            </a:extLst>
          </p:cNvPr>
          <p:cNvSpPr txBox="1"/>
          <p:nvPr/>
        </p:nvSpPr>
        <p:spPr>
          <a:xfrm>
            <a:off x="353295" y="178857"/>
            <a:ext cx="4028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PEMANCANGAN</a:t>
            </a:r>
          </a:p>
          <a:p>
            <a:r>
              <a:rPr lang="en-US" sz="4000">
                <a:solidFill>
                  <a:srgbClr val="00B050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Model </a:t>
            </a:r>
            <a:r>
              <a:rPr lang="en-US" sz="4000" b="1" i="1">
                <a:solidFill>
                  <a:srgbClr val="00B050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Square Pile</a:t>
            </a:r>
            <a:endParaRPr lang="en-US" sz="4000" b="1">
              <a:solidFill>
                <a:srgbClr val="00B050"/>
              </a:solidFill>
              <a:latin typeface="Rajdhani Medium" panose="02000000000000000000" pitchFamily="2" charset="0"/>
              <a:cs typeface="Rajdhani Medium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9DFF8A-F43A-4B14-A249-016692B4FFDF}"/>
              </a:ext>
            </a:extLst>
          </p:cNvPr>
          <p:cNvGrpSpPr/>
          <p:nvPr/>
        </p:nvGrpSpPr>
        <p:grpSpPr>
          <a:xfrm>
            <a:off x="1256210" y="2189180"/>
            <a:ext cx="9598712" cy="4039075"/>
            <a:chOff x="79104" y="1499166"/>
            <a:chExt cx="12028156" cy="5030621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5746C1A-4057-9B46-9AAE-856466BD6B6C}"/>
                </a:ext>
              </a:extLst>
            </p:cNvPr>
            <p:cNvGrpSpPr/>
            <p:nvPr/>
          </p:nvGrpSpPr>
          <p:grpSpPr>
            <a:xfrm>
              <a:off x="10455223" y="4646125"/>
              <a:ext cx="1652037" cy="1652037"/>
              <a:chOff x="-54398" y="1532764"/>
              <a:chExt cx="1855087" cy="1855087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B7C00A0-BAF7-DD48-8537-1CBA6CC43754}"/>
                  </a:ext>
                </a:extLst>
              </p:cNvPr>
              <p:cNvSpPr/>
              <p:nvPr/>
            </p:nvSpPr>
            <p:spPr>
              <a:xfrm>
                <a:off x="-54398" y="1532764"/>
                <a:ext cx="1855087" cy="1855087"/>
              </a:xfrm>
              <a:prstGeom prst="ellipse">
                <a:avLst/>
              </a:prstGeom>
              <a:solidFill>
                <a:srgbClr val="2D89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7E25596-F5EE-0B45-914F-4039A433C069}"/>
                  </a:ext>
                </a:extLst>
              </p:cNvPr>
              <p:cNvSpPr/>
              <p:nvPr/>
            </p:nvSpPr>
            <p:spPr>
              <a:xfrm>
                <a:off x="99688" y="1681672"/>
                <a:ext cx="1546916" cy="1546916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F0A1F39-03F4-6C48-B1B2-F2F51B1F6FAA}"/>
                  </a:ext>
                </a:extLst>
              </p:cNvPr>
              <p:cNvSpPr/>
              <p:nvPr/>
            </p:nvSpPr>
            <p:spPr>
              <a:xfrm>
                <a:off x="242327" y="1824313"/>
                <a:ext cx="1261635" cy="1261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6DF0E60-6350-984C-A821-1AD9154E1BEA}"/>
                </a:ext>
              </a:extLst>
            </p:cNvPr>
            <p:cNvGrpSpPr/>
            <p:nvPr/>
          </p:nvGrpSpPr>
          <p:grpSpPr>
            <a:xfrm>
              <a:off x="79104" y="1577658"/>
              <a:ext cx="1652037" cy="1652037"/>
              <a:chOff x="-54398" y="1506879"/>
              <a:chExt cx="1855087" cy="185508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61BECA8-5E53-CE48-A59E-65925A961E33}"/>
                  </a:ext>
                </a:extLst>
              </p:cNvPr>
              <p:cNvSpPr/>
              <p:nvPr/>
            </p:nvSpPr>
            <p:spPr>
              <a:xfrm>
                <a:off x="-54398" y="1506879"/>
                <a:ext cx="1855087" cy="1855087"/>
              </a:xfrm>
              <a:prstGeom prst="ellipse">
                <a:avLst/>
              </a:prstGeom>
              <a:solidFill>
                <a:srgbClr val="096D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E3687DC-38D3-504B-B2EA-8B5B9B284261}"/>
                  </a:ext>
                </a:extLst>
              </p:cNvPr>
              <p:cNvSpPr/>
              <p:nvPr/>
            </p:nvSpPr>
            <p:spPr>
              <a:xfrm>
                <a:off x="99687" y="1660964"/>
                <a:ext cx="1546916" cy="1546916"/>
              </a:xfrm>
              <a:prstGeom prst="ellipse">
                <a:avLst/>
              </a:prstGeom>
              <a:solidFill>
                <a:srgbClr val="2D89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59A3175-17F6-A34C-B950-DA4D76FCD0D3}"/>
                  </a:ext>
                </a:extLst>
              </p:cNvPr>
              <p:cNvSpPr/>
              <p:nvPr/>
            </p:nvSpPr>
            <p:spPr>
              <a:xfrm>
                <a:off x="242328" y="1803605"/>
                <a:ext cx="1261635" cy="1261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56A0FA3-F177-C44D-8B0D-BBACAF5D72F9}"/>
                </a:ext>
              </a:extLst>
            </p:cNvPr>
            <p:cNvPicPr>
              <a:picLocks/>
            </p:cNvPicPr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rot="6005027">
              <a:off x="5089727" y="3816588"/>
              <a:ext cx="2980265" cy="103717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0CFDBDF-48A0-2B46-A226-F10CE60389B7}"/>
                </a:ext>
              </a:extLst>
            </p:cNvPr>
            <p:cNvPicPr>
              <a:picLocks/>
            </p:cNvPicPr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rot="4384197">
              <a:off x="1886284" y="2905633"/>
              <a:ext cx="3850104" cy="103717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74686A2-1A17-0B47-82B9-CCE84106903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 rot="4384197">
              <a:off x="7297056" y="2905633"/>
              <a:ext cx="3850104" cy="103717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2F67BC9-9045-954F-8068-C713A10FB3A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>
              <a:off x="2282356" y="5988968"/>
              <a:ext cx="5122015" cy="540819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DAE9335-C5A6-B848-AC51-EE6243367CB3}"/>
                </a:ext>
              </a:extLst>
            </p:cNvPr>
            <p:cNvPicPr>
              <a:picLocks/>
            </p:cNvPicPr>
            <p:nvPr/>
          </p:nvPicPr>
          <p:blipFill>
            <a:blip r:embed="rId2">
              <a:alphaModFix amt="47000"/>
            </a:blip>
            <a:stretch>
              <a:fillRect/>
            </a:stretch>
          </p:blipFill>
          <p:spPr>
            <a:xfrm>
              <a:off x="8213167" y="5988968"/>
              <a:ext cx="3556949" cy="54081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C9A8E3-EED7-BE4E-934C-FD30ABC91507}"/>
                </a:ext>
              </a:extLst>
            </p:cNvPr>
            <p:cNvGrpSpPr/>
            <p:nvPr/>
          </p:nvGrpSpPr>
          <p:grpSpPr>
            <a:xfrm>
              <a:off x="919531" y="1574462"/>
              <a:ext cx="10345193" cy="4729448"/>
              <a:chOff x="1930400" y="2171699"/>
              <a:chExt cx="20510500" cy="9376658"/>
            </a:xfrm>
          </p:grpSpPr>
          <p:sp>
            <p:nvSpPr>
              <p:cNvPr id="4" name="Shape">
                <a:extLst>
                  <a:ext uri="{FF2B5EF4-FFF2-40B4-BE49-F238E27FC236}">
                    <a16:creationId xmlns:a16="http://schemas.microsoft.com/office/drawing/2014/main" id="{43E055E4-4775-5B4D-8ECC-5B594E3F51F4}"/>
                  </a:ext>
                </a:extLst>
              </p:cNvPr>
              <p:cNvSpPr/>
              <p:nvPr/>
            </p:nvSpPr>
            <p:spPr>
              <a:xfrm>
                <a:off x="10845799" y="5461000"/>
                <a:ext cx="2679701" cy="2936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054"/>
                    </a:moveTo>
                    <a:lnTo>
                      <a:pt x="21600" y="0"/>
                    </a:lnTo>
                    <a:lnTo>
                      <a:pt x="2521" y="0"/>
                    </a:lnTo>
                    <a:lnTo>
                      <a:pt x="0" y="6960"/>
                    </a:lnTo>
                    <a:lnTo>
                      <a:pt x="0" y="21600"/>
                    </a:lnTo>
                    <a:lnTo>
                      <a:pt x="19944" y="18495"/>
                    </a:lnTo>
                    <a:lnTo>
                      <a:pt x="21315" y="16160"/>
                    </a:lnTo>
                    <a:lnTo>
                      <a:pt x="21559" y="15003"/>
                    </a:lnTo>
                    <a:cubicBezTo>
                      <a:pt x="21559" y="15003"/>
                      <a:pt x="21600" y="15054"/>
                      <a:pt x="21600" y="15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D891B"/>
                  </a:gs>
                  <a:gs pos="23000">
                    <a:srgbClr val="2D891B"/>
                  </a:gs>
                  <a:gs pos="70000">
                    <a:srgbClr val="00B050"/>
                  </a:gs>
                  <a:gs pos="45000">
                    <a:srgbClr val="00B050"/>
                  </a:gs>
                  <a:gs pos="98000">
                    <a:srgbClr val="096D15"/>
                  </a:gs>
                </a:gsLst>
                <a:lin ang="6000000" scaled="0"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CAC322E5-E100-B945-A7FF-87418D5102F3}"/>
                  </a:ext>
                </a:extLst>
              </p:cNvPr>
              <p:cNvSpPr/>
              <p:nvPr/>
            </p:nvSpPr>
            <p:spPr>
              <a:xfrm>
                <a:off x="16205199" y="5461000"/>
                <a:ext cx="2667001" cy="2936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54"/>
                    </a:moveTo>
                    <a:lnTo>
                      <a:pt x="0" y="0"/>
                    </a:lnTo>
                    <a:lnTo>
                      <a:pt x="19115" y="0"/>
                    </a:lnTo>
                    <a:lnTo>
                      <a:pt x="21600" y="6960"/>
                    </a:lnTo>
                    <a:lnTo>
                      <a:pt x="21600" y="21600"/>
                    </a:lnTo>
                    <a:lnTo>
                      <a:pt x="1585" y="18495"/>
                    </a:lnTo>
                    <a:lnTo>
                      <a:pt x="219" y="16160"/>
                    </a:lnTo>
                    <a:lnTo>
                      <a:pt x="8" y="15003"/>
                    </a:lnTo>
                    <a:cubicBezTo>
                      <a:pt x="8" y="15003"/>
                      <a:pt x="0" y="15054"/>
                      <a:pt x="0" y="150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D891B"/>
                  </a:gs>
                  <a:gs pos="29000">
                    <a:srgbClr val="2D891B"/>
                  </a:gs>
                  <a:gs pos="70000">
                    <a:srgbClr val="096D15"/>
                  </a:gs>
                  <a:gs pos="48000">
                    <a:srgbClr val="00B050"/>
                  </a:gs>
                  <a:gs pos="98000">
                    <a:srgbClr val="096D15"/>
                  </a:gs>
                </a:gsLst>
                <a:lin ang="6000000" scaled="0"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7EFC19C8-0C81-784A-91C4-80D854A572DC}"/>
                  </a:ext>
                </a:extLst>
              </p:cNvPr>
              <p:cNvSpPr/>
              <p:nvPr/>
            </p:nvSpPr>
            <p:spPr>
              <a:xfrm>
                <a:off x="16205199" y="7454899"/>
                <a:ext cx="6235701" cy="4093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8" y="8030"/>
                    </a:moveTo>
                    <a:lnTo>
                      <a:pt x="1988" y="8030"/>
                    </a:lnTo>
                    <a:cubicBezTo>
                      <a:pt x="1988" y="8030"/>
                      <a:pt x="1989" y="8031"/>
                      <a:pt x="1990" y="8032"/>
                    </a:cubicBezTo>
                    <a:lnTo>
                      <a:pt x="2346" y="8704"/>
                    </a:lnTo>
                    <a:cubicBezTo>
                      <a:pt x="2354" y="8718"/>
                      <a:pt x="2360" y="8729"/>
                      <a:pt x="2364" y="8738"/>
                    </a:cubicBezTo>
                    <a:lnTo>
                      <a:pt x="7507" y="18434"/>
                    </a:lnTo>
                    <a:cubicBezTo>
                      <a:pt x="7508" y="18435"/>
                      <a:pt x="7508" y="18421"/>
                      <a:pt x="7508" y="18422"/>
                    </a:cubicBezTo>
                    <a:cubicBezTo>
                      <a:pt x="8905" y="21076"/>
                      <a:pt x="10955" y="21533"/>
                      <a:pt x="11904" y="21600"/>
                    </a:cubicBezTo>
                    <a:lnTo>
                      <a:pt x="12421" y="21600"/>
                    </a:lnTo>
                    <a:lnTo>
                      <a:pt x="21600" y="21600"/>
                    </a:lnTo>
                    <a:lnTo>
                      <a:pt x="21600" y="4243"/>
                    </a:lnTo>
                    <a:lnTo>
                      <a:pt x="9229" y="4243"/>
                    </a:lnTo>
                    <a:cubicBezTo>
                      <a:pt x="9229" y="4243"/>
                      <a:pt x="0" y="4272"/>
                      <a:pt x="0" y="0"/>
                    </a:cubicBezTo>
                    <a:lnTo>
                      <a:pt x="0" y="396"/>
                    </a:lnTo>
                    <a:cubicBezTo>
                      <a:pt x="0" y="3422"/>
                      <a:pt x="965" y="5943"/>
                      <a:pt x="1662" y="7400"/>
                    </a:cubicBezTo>
                    <a:cubicBezTo>
                      <a:pt x="1662" y="7400"/>
                      <a:pt x="1988" y="8030"/>
                      <a:pt x="1988" y="8030"/>
                    </a:cubicBezTo>
                    <a:close/>
                  </a:path>
                </a:pathLst>
              </a:custGeom>
              <a:gradFill flip="none" rotWithShape="1">
                <a:gsLst>
                  <a:gs pos="56000">
                    <a:srgbClr val="39BC04"/>
                  </a:gs>
                  <a:gs pos="0">
                    <a:srgbClr val="096D15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3C267D5B-C668-4B4B-9ED4-F476C328EDFA}"/>
                  </a:ext>
                </a:extLst>
              </p:cNvPr>
              <p:cNvSpPr/>
              <p:nvPr/>
            </p:nvSpPr>
            <p:spPr>
              <a:xfrm>
                <a:off x="10845799" y="2171700"/>
                <a:ext cx="8026401" cy="4248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8" y="16723"/>
                    </a:moveTo>
                    <a:cubicBezTo>
                      <a:pt x="4088" y="16787"/>
                      <a:pt x="444" y="17571"/>
                      <a:pt x="0" y="21600"/>
                    </a:cubicBezTo>
                    <a:lnTo>
                      <a:pt x="0" y="21591"/>
                    </a:lnTo>
                    <a:cubicBezTo>
                      <a:pt x="0" y="17489"/>
                      <a:pt x="1552" y="13248"/>
                      <a:pt x="2056" y="11970"/>
                    </a:cubicBezTo>
                    <a:lnTo>
                      <a:pt x="5802" y="3249"/>
                    </a:lnTo>
                    <a:cubicBezTo>
                      <a:pt x="5853" y="3130"/>
                      <a:pt x="7227" y="0"/>
                      <a:pt x="9131" y="0"/>
                    </a:cubicBezTo>
                    <a:lnTo>
                      <a:pt x="12482" y="0"/>
                    </a:lnTo>
                    <a:cubicBezTo>
                      <a:pt x="14385" y="0"/>
                      <a:pt x="15756" y="3130"/>
                      <a:pt x="15808" y="3249"/>
                    </a:cubicBezTo>
                    <a:lnTo>
                      <a:pt x="19552" y="11977"/>
                    </a:lnTo>
                    <a:cubicBezTo>
                      <a:pt x="20056" y="13254"/>
                      <a:pt x="21600" y="17489"/>
                      <a:pt x="21600" y="21591"/>
                    </a:cubicBezTo>
                    <a:lnTo>
                      <a:pt x="21600" y="21600"/>
                    </a:lnTo>
                    <a:cubicBezTo>
                      <a:pt x="21190" y="17571"/>
                      <a:pt x="17523" y="16787"/>
                      <a:pt x="15594" y="16723"/>
                    </a:cubicBezTo>
                    <a:cubicBezTo>
                      <a:pt x="15594" y="16723"/>
                      <a:pt x="6018" y="16723"/>
                      <a:pt x="6018" y="167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50000">
                    <a:srgbClr val="7DE169"/>
                  </a:gs>
                  <a:gs pos="98000">
                    <a:srgbClr val="39BC04"/>
                  </a:gs>
                </a:gsLst>
                <a:lin ang="0" scaled="1"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8CB2E5F7-6C37-D243-8B9C-E55A97E4FC2C}"/>
                  </a:ext>
                </a:extLst>
              </p:cNvPr>
              <p:cNvSpPr/>
              <p:nvPr/>
            </p:nvSpPr>
            <p:spPr>
              <a:xfrm>
                <a:off x="5497262" y="5307992"/>
                <a:ext cx="2667000" cy="2936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546"/>
                    </a:moveTo>
                    <a:lnTo>
                      <a:pt x="21600" y="21600"/>
                    </a:lnTo>
                    <a:lnTo>
                      <a:pt x="2485" y="21600"/>
                    </a:lnTo>
                    <a:lnTo>
                      <a:pt x="0" y="14640"/>
                    </a:lnTo>
                    <a:lnTo>
                      <a:pt x="0" y="0"/>
                    </a:lnTo>
                    <a:lnTo>
                      <a:pt x="20015" y="3105"/>
                    </a:lnTo>
                    <a:lnTo>
                      <a:pt x="21381" y="5440"/>
                    </a:lnTo>
                    <a:lnTo>
                      <a:pt x="21592" y="6597"/>
                    </a:lnTo>
                    <a:cubicBezTo>
                      <a:pt x="21592" y="6597"/>
                      <a:pt x="21600" y="6546"/>
                      <a:pt x="21600" y="654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D891B"/>
                  </a:gs>
                  <a:gs pos="29000">
                    <a:srgbClr val="2D891B"/>
                  </a:gs>
                  <a:gs pos="70000">
                    <a:srgbClr val="00D25F"/>
                  </a:gs>
                  <a:gs pos="45000">
                    <a:srgbClr val="39BC04"/>
                  </a:gs>
                  <a:gs pos="98000">
                    <a:srgbClr val="096D15"/>
                  </a:gs>
                </a:gsLst>
                <a:lin ang="6000000" scaled="0"/>
                <a:tileRect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1984A45C-94D7-B340-83DE-89EFC5775069}"/>
                  </a:ext>
                </a:extLst>
              </p:cNvPr>
              <p:cNvSpPr/>
              <p:nvPr/>
            </p:nvSpPr>
            <p:spPr>
              <a:xfrm>
                <a:off x="1930400" y="2171699"/>
                <a:ext cx="6235700" cy="4093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12" y="13570"/>
                    </a:moveTo>
                    <a:lnTo>
                      <a:pt x="19612" y="13570"/>
                    </a:lnTo>
                    <a:cubicBezTo>
                      <a:pt x="19612" y="13570"/>
                      <a:pt x="19611" y="13569"/>
                      <a:pt x="19610" y="13568"/>
                    </a:cubicBezTo>
                    <a:lnTo>
                      <a:pt x="19254" y="12896"/>
                    </a:lnTo>
                    <a:cubicBezTo>
                      <a:pt x="19246" y="12882"/>
                      <a:pt x="19240" y="12871"/>
                      <a:pt x="19236" y="12862"/>
                    </a:cubicBezTo>
                    <a:lnTo>
                      <a:pt x="14093" y="3166"/>
                    </a:lnTo>
                    <a:cubicBezTo>
                      <a:pt x="14092" y="3165"/>
                      <a:pt x="14092" y="3179"/>
                      <a:pt x="14092" y="3178"/>
                    </a:cubicBezTo>
                    <a:cubicBezTo>
                      <a:pt x="12695" y="524"/>
                      <a:pt x="10645" y="67"/>
                      <a:pt x="9696" y="0"/>
                    </a:cubicBezTo>
                    <a:lnTo>
                      <a:pt x="9179" y="0"/>
                    </a:lnTo>
                    <a:lnTo>
                      <a:pt x="0" y="0"/>
                    </a:lnTo>
                    <a:lnTo>
                      <a:pt x="0" y="17357"/>
                    </a:lnTo>
                    <a:lnTo>
                      <a:pt x="12371" y="17357"/>
                    </a:lnTo>
                    <a:cubicBezTo>
                      <a:pt x="12371" y="17357"/>
                      <a:pt x="21600" y="17327"/>
                      <a:pt x="21600" y="21600"/>
                    </a:cubicBezTo>
                    <a:lnTo>
                      <a:pt x="21600" y="21204"/>
                    </a:lnTo>
                    <a:cubicBezTo>
                      <a:pt x="21600" y="18178"/>
                      <a:pt x="20635" y="15657"/>
                      <a:pt x="19938" y="14200"/>
                    </a:cubicBezTo>
                    <a:cubicBezTo>
                      <a:pt x="19938" y="14200"/>
                      <a:pt x="19612" y="13570"/>
                      <a:pt x="19612" y="13570"/>
                    </a:cubicBezTo>
                    <a:close/>
                  </a:path>
                </a:pathLst>
              </a:custGeom>
              <a:gradFill flip="none" rotWithShape="1">
                <a:gsLst>
                  <a:gs pos="56000">
                    <a:srgbClr val="2D891B"/>
                  </a:gs>
                  <a:gs pos="98000">
                    <a:srgbClr val="54D13B"/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F13902CC-F091-9641-8F5A-CC57DA8A27B5}"/>
                  </a:ext>
                </a:extLst>
              </p:cNvPr>
              <p:cNvSpPr/>
              <p:nvPr/>
            </p:nvSpPr>
            <p:spPr>
              <a:xfrm>
                <a:off x="5499100" y="7289801"/>
                <a:ext cx="8026400" cy="42486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82" y="4877"/>
                    </a:moveTo>
                    <a:cubicBezTo>
                      <a:pt x="17512" y="4813"/>
                      <a:pt x="21156" y="4029"/>
                      <a:pt x="21600" y="0"/>
                    </a:cubicBezTo>
                    <a:lnTo>
                      <a:pt x="21600" y="9"/>
                    </a:lnTo>
                    <a:cubicBezTo>
                      <a:pt x="21600" y="4111"/>
                      <a:pt x="20048" y="8352"/>
                      <a:pt x="19544" y="9630"/>
                    </a:cubicBezTo>
                    <a:lnTo>
                      <a:pt x="15798" y="18351"/>
                    </a:lnTo>
                    <a:cubicBezTo>
                      <a:pt x="15747" y="18470"/>
                      <a:pt x="14373" y="21600"/>
                      <a:pt x="12469" y="21600"/>
                    </a:cubicBezTo>
                    <a:lnTo>
                      <a:pt x="9118" y="21600"/>
                    </a:lnTo>
                    <a:cubicBezTo>
                      <a:pt x="7215" y="21600"/>
                      <a:pt x="5843" y="18470"/>
                      <a:pt x="5792" y="18351"/>
                    </a:cubicBezTo>
                    <a:lnTo>
                      <a:pt x="2048" y="9623"/>
                    </a:lnTo>
                    <a:cubicBezTo>
                      <a:pt x="1544" y="8346"/>
                      <a:pt x="0" y="4111"/>
                      <a:pt x="0" y="9"/>
                    </a:cubicBezTo>
                    <a:lnTo>
                      <a:pt x="0" y="0"/>
                    </a:lnTo>
                    <a:cubicBezTo>
                      <a:pt x="410" y="4029"/>
                      <a:pt x="4077" y="4813"/>
                      <a:pt x="6006" y="4877"/>
                    </a:cubicBezTo>
                    <a:cubicBezTo>
                      <a:pt x="6006" y="4877"/>
                      <a:pt x="15582" y="4877"/>
                      <a:pt x="15582" y="487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D891B"/>
                  </a:gs>
                  <a:gs pos="50000">
                    <a:srgbClr val="54D13B"/>
                  </a:gs>
                  <a:gs pos="98000">
                    <a:srgbClr val="00B050"/>
                  </a:gs>
                </a:gsLst>
                <a:lin ang="0" scaled="1"/>
                <a:tileRect/>
              </a:gra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40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66891F-739A-9D4F-92A6-9C1AD9A08D21}"/>
                </a:ext>
              </a:extLst>
            </p:cNvPr>
            <p:cNvSpPr txBox="1"/>
            <p:nvPr/>
          </p:nvSpPr>
          <p:spPr>
            <a:xfrm rot="16200000">
              <a:off x="213628" y="2220050"/>
              <a:ext cx="93079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1C1343-19A2-674E-826C-BA3915FB76E2}"/>
                </a:ext>
              </a:extLst>
            </p:cNvPr>
            <p:cNvSpPr txBox="1"/>
            <p:nvPr/>
          </p:nvSpPr>
          <p:spPr>
            <a:xfrm rot="16200000">
              <a:off x="11122008" y="5268028"/>
              <a:ext cx="811077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STOP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6D5D4C-5CE5-A644-9FDD-2B011794AD55}"/>
                </a:ext>
              </a:extLst>
            </p:cNvPr>
            <p:cNvSpPr txBox="1"/>
            <p:nvPr/>
          </p:nvSpPr>
          <p:spPr>
            <a:xfrm>
              <a:off x="1401494" y="1697486"/>
              <a:ext cx="1363950" cy="134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2331A6-26FA-4A40-B52E-4B54C96BEC0F}"/>
                </a:ext>
              </a:extLst>
            </p:cNvPr>
            <p:cNvSpPr txBox="1"/>
            <p:nvPr/>
          </p:nvSpPr>
          <p:spPr>
            <a:xfrm>
              <a:off x="4049963" y="4751898"/>
              <a:ext cx="1363950" cy="134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F6C81D-4A2A-F24D-9E27-CCE4AEAE7515}"/>
                </a:ext>
              </a:extLst>
            </p:cNvPr>
            <p:cNvSpPr txBox="1"/>
            <p:nvPr/>
          </p:nvSpPr>
          <p:spPr>
            <a:xfrm>
              <a:off x="6714754" y="1743467"/>
              <a:ext cx="1363950" cy="134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4DFD4F6-7695-1C49-BA4A-E57F6D8BAD92}"/>
                </a:ext>
              </a:extLst>
            </p:cNvPr>
            <p:cNvSpPr txBox="1"/>
            <p:nvPr/>
          </p:nvSpPr>
          <p:spPr>
            <a:xfrm>
              <a:off x="9479391" y="4786260"/>
              <a:ext cx="1363950" cy="134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56FE701-5CE0-0342-99A3-8FB22E7A1AF7}"/>
                </a:ext>
              </a:extLst>
            </p:cNvPr>
            <p:cNvSpPr txBox="1"/>
            <p:nvPr/>
          </p:nvSpPr>
          <p:spPr>
            <a:xfrm>
              <a:off x="756582" y="4088730"/>
              <a:ext cx="2078068" cy="1227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600" b="1">
                  <a:solidFill>
                    <a:srgbClr val="096D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PEMAHAMAN</a:t>
              </a:r>
            </a:p>
            <a:p>
              <a:pPr>
                <a:lnSpc>
                  <a:spcPct val="125000"/>
                </a:lnSpc>
              </a:pPr>
              <a:r>
                <a:rPr lang="en-US" sz="1600" b="1">
                  <a:solidFill>
                    <a:srgbClr val="096D1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SHOP DRAWING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40D36AD-D2D8-894F-83C8-BFEB65551EC9}"/>
                </a:ext>
              </a:extLst>
            </p:cNvPr>
            <p:cNvCxnSpPr>
              <a:cxnSpLocks/>
            </p:cNvCxnSpPr>
            <p:nvPr/>
          </p:nvCxnSpPr>
          <p:spPr>
            <a:xfrm>
              <a:off x="1819888" y="3349334"/>
              <a:ext cx="0" cy="733974"/>
            </a:xfrm>
            <a:prstGeom prst="straightConnector1">
              <a:avLst/>
            </a:prstGeom>
            <a:ln w="22225">
              <a:solidFill>
                <a:srgbClr val="2D89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AB9A51B-3196-074E-9EA4-D9557B25CC60}"/>
                </a:ext>
              </a:extLst>
            </p:cNvPr>
            <p:cNvCxnSpPr>
              <a:cxnSpLocks/>
            </p:cNvCxnSpPr>
            <p:nvPr/>
          </p:nvCxnSpPr>
          <p:spPr>
            <a:xfrm>
              <a:off x="7440525" y="3424218"/>
              <a:ext cx="0" cy="1278164"/>
            </a:xfrm>
            <a:prstGeom prst="straightConnector1">
              <a:avLst/>
            </a:prstGeom>
            <a:ln w="22225">
              <a:solidFill>
                <a:srgbClr val="2D89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5BAEE3E-D7F3-5847-AEE2-53CDA5DFD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478" y="2518199"/>
              <a:ext cx="0" cy="1965457"/>
            </a:xfrm>
            <a:prstGeom prst="straightConnector1">
              <a:avLst/>
            </a:prstGeom>
            <a:ln w="22225">
              <a:solidFill>
                <a:srgbClr val="2D89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F7BE51-5009-1F4E-BABA-99A8D75F4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6330" y="3525211"/>
              <a:ext cx="0" cy="978040"/>
            </a:xfrm>
            <a:prstGeom prst="straightConnector1">
              <a:avLst/>
            </a:prstGeom>
            <a:ln w="22225">
              <a:solidFill>
                <a:srgbClr val="2D891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E76181F-702A-714D-ADE5-FC27824F0EB2}"/>
                </a:ext>
              </a:extLst>
            </p:cNvPr>
            <p:cNvSpPr/>
            <p:nvPr/>
          </p:nvSpPr>
          <p:spPr>
            <a:xfrm>
              <a:off x="865229" y="5271570"/>
              <a:ext cx="536265" cy="45719"/>
            </a:xfrm>
            <a:prstGeom prst="rect">
              <a:avLst/>
            </a:prstGeom>
            <a:solidFill>
              <a:srgbClr val="2D891B"/>
            </a:solidFill>
            <a:ln>
              <a:solidFill>
                <a:srgbClr val="2D89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096D15"/>
                </a:solidFill>
              </a:endParaRPr>
            </a:p>
          </p:txBody>
        </p:sp>
      </p:grpSp>
      <p:pic>
        <p:nvPicPr>
          <p:cNvPr id="13" name="Graphic 12" descr="Architecture with solid fill">
            <a:extLst>
              <a:ext uri="{FF2B5EF4-FFF2-40B4-BE49-F238E27FC236}">
                <a16:creationId xmlns:a16="http://schemas.microsoft.com/office/drawing/2014/main" id="{E7A8757C-7A0E-B2CC-ADB4-E44A7AC1B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932" y="3723959"/>
            <a:ext cx="696639" cy="696639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1B6791BA-6E47-255C-6651-E00B50CCBEB0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95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FD84139A-540D-3F34-3089-4565F73F3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104" name="Picture 103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B4977077-F43A-B655-B4F0-01B324429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B185098-920F-5143-6C89-BE6E7FDF0C31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2229C9-2612-D166-B52E-22B40320656E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407850D-CB27-860A-B648-C5CC4B56AD6F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72DB94-A315-F91E-BF29-45CD49DBA38B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6528B6A-4C55-AC9B-FA38-81F0505CF3C7}"/>
              </a:ext>
            </a:extLst>
          </p:cNvPr>
          <p:cNvSpPr txBox="1"/>
          <p:nvPr/>
        </p:nvSpPr>
        <p:spPr>
          <a:xfrm>
            <a:off x="4205516" y="2022660"/>
            <a:ext cx="2097233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>
                <a:solidFill>
                  <a:srgbClr val="096D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PENENTUAN TITIK PANCANG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512CFBE-28AC-6711-A72F-6C9568DA6D58}"/>
              </a:ext>
            </a:extLst>
          </p:cNvPr>
          <p:cNvSpPr/>
          <p:nvPr/>
        </p:nvSpPr>
        <p:spPr>
          <a:xfrm>
            <a:off x="4303420" y="2746412"/>
            <a:ext cx="427950" cy="36708"/>
          </a:xfrm>
          <a:prstGeom prst="rect">
            <a:avLst/>
          </a:prstGeom>
          <a:solidFill>
            <a:srgbClr val="2D891B"/>
          </a:solidFill>
          <a:ln>
            <a:solidFill>
              <a:srgbClr val="2D8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96D15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5D6190-4859-6371-0DDA-7A4A1BF7FB3F}"/>
              </a:ext>
            </a:extLst>
          </p:cNvPr>
          <p:cNvSpPr txBox="1"/>
          <p:nvPr/>
        </p:nvSpPr>
        <p:spPr>
          <a:xfrm>
            <a:off x="6513132" y="4923575"/>
            <a:ext cx="1658340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>
                <a:solidFill>
                  <a:srgbClr val="096D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PERAKITAN</a:t>
            </a:r>
          </a:p>
          <a:p>
            <a:pPr>
              <a:lnSpc>
                <a:spcPct val="125000"/>
              </a:lnSpc>
            </a:pPr>
            <a:r>
              <a:rPr lang="en-US" sz="1600" b="1">
                <a:solidFill>
                  <a:srgbClr val="096D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ALAT HSPD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9888096-82B6-7088-9F6F-D20DE4907F28}"/>
              </a:ext>
            </a:extLst>
          </p:cNvPr>
          <p:cNvSpPr txBox="1"/>
          <p:nvPr/>
        </p:nvSpPr>
        <p:spPr>
          <a:xfrm>
            <a:off x="9093181" y="2897342"/>
            <a:ext cx="1842609" cy="6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>
                <a:solidFill>
                  <a:srgbClr val="096D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PEMANCANGAN SQUARE PILE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C513E72-A94B-A57B-984A-C80B6C7087E9}"/>
              </a:ext>
            </a:extLst>
          </p:cNvPr>
          <p:cNvSpPr/>
          <p:nvPr/>
        </p:nvSpPr>
        <p:spPr>
          <a:xfrm>
            <a:off x="9218399" y="3607673"/>
            <a:ext cx="427950" cy="36708"/>
          </a:xfrm>
          <a:prstGeom prst="rect">
            <a:avLst/>
          </a:prstGeom>
          <a:solidFill>
            <a:srgbClr val="2D891B"/>
          </a:solidFill>
          <a:ln>
            <a:solidFill>
              <a:srgbClr val="2D8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96D15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770BF86-504D-A1E4-A312-DE75F4AAD89E}"/>
              </a:ext>
            </a:extLst>
          </p:cNvPr>
          <p:cNvSpPr/>
          <p:nvPr/>
        </p:nvSpPr>
        <p:spPr>
          <a:xfrm>
            <a:off x="6620605" y="5621555"/>
            <a:ext cx="427950" cy="36708"/>
          </a:xfrm>
          <a:prstGeom prst="rect">
            <a:avLst/>
          </a:prstGeom>
          <a:solidFill>
            <a:srgbClr val="2D891B"/>
          </a:solidFill>
          <a:ln>
            <a:solidFill>
              <a:srgbClr val="2D89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96D15"/>
              </a:solidFill>
            </a:endParaRPr>
          </a:p>
        </p:txBody>
      </p:sp>
      <p:pic>
        <p:nvPicPr>
          <p:cNvPr id="22" name="Graphic 21" descr="Excavator with solid fill">
            <a:extLst>
              <a:ext uri="{FF2B5EF4-FFF2-40B4-BE49-F238E27FC236}">
                <a16:creationId xmlns:a16="http://schemas.microsoft.com/office/drawing/2014/main" id="{93D060C3-776C-DB94-3717-14649510F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9315" y="3626027"/>
            <a:ext cx="914400" cy="914400"/>
          </a:xfrm>
          <a:prstGeom prst="rect">
            <a:avLst/>
          </a:prstGeom>
        </p:spPr>
      </p:pic>
      <p:pic>
        <p:nvPicPr>
          <p:cNvPr id="25" name="Graphic 24" descr="Ruler with solid fill">
            <a:extLst>
              <a:ext uri="{FF2B5EF4-FFF2-40B4-BE49-F238E27FC236}">
                <a16:creationId xmlns:a16="http://schemas.microsoft.com/office/drawing/2014/main" id="{95BD1752-4FCC-1460-E478-C6256517C3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5473" y="3815887"/>
            <a:ext cx="649637" cy="6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F80DBC7-7857-AD1D-53D0-DE9FA2EF5390}"/>
              </a:ext>
            </a:extLst>
          </p:cNvPr>
          <p:cNvSpPr/>
          <p:nvPr/>
        </p:nvSpPr>
        <p:spPr>
          <a:xfrm>
            <a:off x="9581863" y="4046692"/>
            <a:ext cx="1492063" cy="18298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C5EF40A-5887-C9A4-C75C-173F2E215787}"/>
              </a:ext>
            </a:extLst>
          </p:cNvPr>
          <p:cNvSpPr/>
          <p:nvPr/>
        </p:nvSpPr>
        <p:spPr>
          <a:xfrm>
            <a:off x="1174734" y="4103408"/>
            <a:ext cx="1569012" cy="17707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EE5BBB-23B7-1025-BFEA-0CAEDE095667}"/>
              </a:ext>
            </a:extLst>
          </p:cNvPr>
          <p:cNvSpPr/>
          <p:nvPr/>
        </p:nvSpPr>
        <p:spPr>
          <a:xfrm>
            <a:off x="9652493" y="1760456"/>
            <a:ext cx="1643905" cy="17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46B4658-135A-B284-1C84-51B067485F6E}"/>
              </a:ext>
            </a:extLst>
          </p:cNvPr>
          <p:cNvSpPr/>
          <p:nvPr/>
        </p:nvSpPr>
        <p:spPr>
          <a:xfrm>
            <a:off x="1153160" y="1701800"/>
            <a:ext cx="1492063" cy="17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55EA9D-3B38-43E0-8BCB-55E7C9640A74}"/>
              </a:ext>
            </a:extLst>
          </p:cNvPr>
          <p:cNvSpPr/>
          <p:nvPr/>
        </p:nvSpPr>
        <p:spPr>
          <a:xfrm>
            <a:off x="5273836" y="2755977"/>
            <a:ext cx="1649023" cy="166796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377E4E-B7DB-4086-8DA7-0724AFD5F8F6}"/>
              </a:ext>
            </a:extLst>
          </p:cNvPr>
          <p:cNvSpPr/>
          <p:nvPr/>
        </p:nvSpPr>
        <p:spPr>
          <a:xfrm>
            <a:off x="3986997" y="1454392"/>
            <a:ext cx="4210481" cy="425884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ECE3013A-5468-45F6-B7C1-2099A63412BD}"/>
              </a:ext>
            </a:extLst>
          </p:cNvPr>
          <p:cNvSpPr txBox="1"/>
          <p:nvPr/>
        </p:nvSpPr>
        <p:spPr>
          <a:xfrm>
            <a:off x="2440396" y="1774448"/>
            <a:ext cx="1802202" cy="44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en-US" b="1" i="0" u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PEMBUATAN LANTAI KERJA</a:t>
            </a:r>
          </a:p>
        </p:txBody>
      </p:sp>
      <p:sp>
        <p:nvSpPr>
          <p:cNvPr id="13" name="Element1">
            <a:extLst>
              <a:ext uri="{FF2B5EF4-FFF2-40B4-BE49-F238E27FC236}">
                <a16:creationId xmlns:a16="http://schemas.microsoft.com/office/drawing/2014/main" id="{AAE4349F-B265-47FF-B9F2-0F0DA3B72A3D}"/>
              </a:ext>
            </a:extLst>
          </p:cNvPr>
          <p:cNvSpPr/>
          <p:nvPr/>
        </p:nvSpPr>
        <p:spPr>
          <a:xfrm>
            <a:off x="6001825" y="3554888"/>
            <a:ext cx="2085975" cy="2037548"/>
          </a:xfrm>
          <a:custGeom>
            <a:avLst/>
            <a:gdLst/>
            <a:ahLst/>
            <a:cxnLst/>
            <a:rect l="l" t="t" r="r" b="b"/>
            <a:pathLst>
              <a:path w="603" h="585" extrusionOk="0">
                <a:moveTo>
                  <a:pt x="584" y="67"/>
                </a:moveTo>
                <a:cubicBezTo>
                  <a:pt x="569" y="80"/>
                  <a:pt x="548" y="87"/>
                  <a:pt x="520" y="87"/>
                </a:cubicBezTo>
                <a:cubicBezTo>
                  <a:pt x="503" y="87"/>
                  <a:pt x="485" y="83"/>
                  <a:pt x="467" y="76"/>
                </a:cubicBezTo>
                <a:cubicBezTo>
                  <a:pt x="450" y="68"/>
                  <a:pt x="428" y="55"/>
                  <a:pt x="402" y="35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93"/>
                  <a:pt x="346" y="93"/>
                  <a:pt x="346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48"/>
                  <a:pt x="297" y="48"/>
                  <a:pt x="297" y="48"/>
                </a:cubicBezTo>
                <a:cubicBezTo>
                  <a:pt x="279" y="169"/>
                  <a:pt x="182" y="264"/>
                  <a:pt x="61" y="279"/>
                </a:cubicBezTo>
                <a:cubicBezTo>
                  <a:pt x="71" y="283"/>
                  <a:pt x="81" y="289"/>
                  <a:pt x="89" y="298"/>
                </a:cubicBezTo>
                <a:cubicBezTo>
                  <a:pt x="104" y="314"/>
                  <a:pt x="111" y="336"/>
                  <a:pt x="111" y="362"/>
                </a:cubicBezTo>
                <a:cubicBezTo>
                  <a:pt x="58" y="362"/>
                  <a:pt x="58" y="362"/>
                  <a:pt x="58" y="362"/>
                </a:cubicBezTo>
                <a:cubicBezTo>
                  <a:pt x="58" y="351"/>
                  <a:pt x="55" y="342"/>
                  <a:pt x="50" y="334"/>
                </a:cubicBezTo>
                <a:cubicBezTo>
                  <a:pt x="45" y="327"/>
                  <a:pt x="38" y="323"/>
                  <a:pt x="30" y="323"/>
                </a:cubicBezTo>
                <a:cubicBezTo>
                  <a:pt x="21" y="323"/>
                  <a:pt x="14" y="327"/>
                  <a:pt x="8" y="334"/>
                </a:cubicBezTo>
                <a:cubicBezTo>
                  <a:pt x="3" y="342"/>
                  <a:pt x="0" y="352"/>
                  <a:pt x="0" y="365"/>
                </a:cubicBezTo>
                <a:cubicBezTo>
                  <a:pt x="0" y="395"/>
                  <a:pt x="11" y="410"/>
                  <a:pt x="32" y="410"/>
                </a:cubicBezTo>
                <a:cubicBezTo>
                  <a:pt x="58" y="410"/>
                  <a:pt x="58" y="410"/>
                  <a:pt x="58" y="410"/>
                </a:cubicBezTo>
                <a:cubicBezTo>
                  <a:pt x="58" y="458"/>
                  <a:pt x="58" y="458"/>
                  <a:pt x="58" y="458"/>
                </a:cubicBezTo>
                <a:cubicBezTo>
                  <a:pt x="32" y="458"/>
                  <a:pt x="32" y="458"/>
                  <a:pt x="32" y="458"/>
                </a:cubicBezTo>
                <a:cubicBezTo>
                  <a:pt x="22" y="458"/>
                  <a:pt x="15" y="462"/>
                  <a:pt x="11" y="470"/>
                </a:cubicBezTo>
                <a:cubicBezTo>
                  <a:pt x="6" y="477"/>
                  <a:pt x="4" y="488"/>
                  <a:pt x="4" y="500"/>
                </a:cubicBezTo>
                <a:cubicBezTo>
                  <a:pt x="4" y="513"/>
                  <a:pt x="6" y="522"/>
                  <a:pt x="11" y="529"/>
                </a:cubicBezTo>
                <a:cubicBezTo>
                  <a:pt x="16" y="536"/>
                  <a:pt x="22" y="539"/>
                  <a:pt x="30" y="539"/>
                </a:cubicBezTo>
                <a:cubicBezTo>
                  <a:pt x="37" y="539"/>
                  <a:pt x="43" y="536"/>
                  <a:pt x="48" y="529"/>
                </a:cubicBezTo>
                <a:cubicBezTo>
                  <a:pt x="53" y="523"/>
                  <a:pt x="55" y="515"/>
                  <a:pt x="55" y="505"/>
                </a:cubicBezTo>
                <a:cubicBezTo>
                  <a:pt x="109" y="505"/>
                  <a:pt x="109" y="505"/>
                  <a:pt x="109" y="505"/>
                </a:cubicBezTo>
                <a:cubicBezTo>
                  <a:pt x="109" y="521"/>
                  <a:pt x="105" y="535"/>
                  <a:pt x="99" y="548"/>
                </a:cubicBezTo>
                <a:cubicBezTo>
                  <a:pt x="92" y="560"/>
                  <a:pt x="83" y="570"/>
                  <a:pt x="71" y="577"/>
                </a:cubicBezTo>
                <a:cubicBezTo>
                  <a:pt x="65" y="581"/>
                  <a:pt x="59" y="583"/>
                  <a:pt x="53" y="585"/>
                </a:cubicBezTo>
                <a:cubicBezTo>
                  <a:pt x="351" y="572"/>
                  <a:pt x="591" y="332"/>
                  <a:pt x="603" y="34"/>
                </a:cubicBezTo>
                <a:cubicBezTo>
                  <a:pt x="600" y="47"/>
                  <a:pt x="593" y="58"/>
                  <a:pt x="584" y="6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C8788-5BE8-4665-9718-40EFD1C4FBF2}"/>
              </a:ext>
            </a:extLst>
          </p:cNvPr>
          <p:cNvGrpSpPr/>
          <p:nvPr/>
        </p:nvGrpSpPr>
        <p:grpSpPr>
          <a:xfrm>
            <a:off x="4101665" y="3429461"/>
            <a:ext cx="1924341" cy="2162975"/>
            <a:chOff x="3606800" y="3233737"/>
            <a:chExt cx="2400300" cy="2682875"/>
          </a:xfrm>
        </p:grpSpPr>
        <p:sp>
          <p:nvSpPr>
            <p:cNvPr id="16" name="Element1">
              <a:extLst>
                <a:ext uri="{FF2B5EF4-FFF2-40B4-BE49-F238E27FC236}">
                  <a16:creationId xmlns:a16="http://schemas.microsoft.com/office/drawing/2014/main" id="{9A0339C5-C91A-4123-A6CC-2272070E4950}"/>
                </a:ext>
              </a:extLst>
            </p:cNvPr>
            <p:cNvSpPr/>
            <p:nvPr/>
          </p:nvSpPr>
          <p:spPr>
            <a:xfrm>
              <a:off x="3995737" y="3389312"/>
              <a:ext cx="439737" cy="176212"/>
            </a:xfrm>
            <a:custGeom>
              <a:avLst/>
              <a:gdLst/>
              <a:ahLst/>
              <a:cxnLst/>
              <a:rect l="l" t="t" r="r" b="b"/>
              <a:pathLst>
                <a:path w="277" h="111" extrusionOk="0">
                  <a:moveTo>
                    <a:pt x="277" y="111"/>
                  </a:moveTo>
                  <a:lnTo>
                    <a:pt x="277" y="0"/>
                  </a:lnTo>
                  <a:lnTo>
                    <a:pt x="0" y="0"/>
                  </a:lnTo>
                  <a:lnTo>
                    <a:pt x="5" y="2"/>
                  </a:lnTo>
                  <a:lnTo>
                    <a:pt x="277" y="111"/>
                  </a:lnTo>
                  <a:close/>
                </a:path>
              </a:pathLst>
            </a:custGeom>
            <a:solidFill>
              <a:srgbClr val="2D89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Element1">
              <a:extLst>
                <a:ext uri="{FF2B5EF4-FFF2-40B4-BE49-F238E27FC236}">
                  <a16:creationId xmlns:a16="http://schemas.microsoft.com/office/drawing/2014/main" id="{477100E7-46BE-4CFD-BCB6-1372BE73D6D6}"/>
                </a:ext>
              </a:extLst>
            </p:cNvPr>
            <p:cNvSpPr/>
            <p:nvPr/>
          </p:nvSpPr>
          <p:spPr>
            <a:xfrm>
              <a:off x="3606800" y="3233737"/>
              <a:ext cx="2400300" cy="2682875"/>
            </a:xfrm>
            <a:custGeom>
              <a:avLst/>
              <a:gdLst/>
              <a:ahLst/>
              <a:cxnLst/>
              <a:rect l="l" t="t" r="r" b="b"/>
              <a:pathLst>
                <a:path w="556" h="621" extrusionOk="0">
                  <a:moveTo>
                    <a:pt x="521" y="601"/>
                  </a:moveTo>
                  <a:cubicBezTo>
                    <a:pt x="506" y="585"/>
                    <a:pt x="499" y="564"/>
                    <a:pt x="499" y="537"/>
                  </a:cubicBezTo>
                  <a:cubicBezTo>
                    <a:pt x="499" y="523"/>
                    <a:pt x="503" y="510"/>
                    <a:pt x="509" y="498"/>
                  </a:cubicBezTo>
                  <a:cubicBezTo>
                    <a:pt x="515" y="487"/>
                    <a:pt x="524" y="478"/>
                    <a:pt x="535" y="471"/>
                  </a:cubicBezTo>
                  <a:cubicBezTo>
                    <a:pt x="522" y="465"/>
                    <a:pt x="512" y="456"/>
                    <a:pt x="506" y="444"/>
                  </a:cubicBezTo>
                  <a:cubicBezTo>
                    <a:pt x="499" y="431"/>
                    <a:pt x="496" y="417"/>
                    <a:pt x="496" y="400"/>
                  </a:cubicBezTo>
                  <a:cubicBezTo>
                    <a:pt x="496" y="373"/>
                    <a:pt x="504" y="351"/>
                    <a:pt x="519" y="335"/>
                  </a:cubicBezTo>
                  <a:cubicBezTo>
                    <a:pt x="528" y="326"/>
                    <a:pt x="537" y="320"/>
                    <a:pt x="548" y="316"/>
                  </a:cubicBezTo>
                  <a:cubicBezTo>
                    <a:pt x="411" y="301"/>
                    <a:pt x="305" y="186"/>
                    <a:pt x="305" y="45"/>
                  </a:cubicBezTo>
                  <a:cubicBezTo>
                    <a:pt x="305" y="42"/>
                    <a:pt x="305" y="39"/>
                    <a:pt x="305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127"/>
                    <a:pt x="241" y="127"/>
                    <a:pt x="241" y="127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0"/>
                    <a:pt x="0" y="45"/>
                  </a:cubicBezTo>
                  <a:cubicBezTo>
                    <a:pt x="0" y="357"/>
                    <a:pt x="247" y="610"/>
                    <a:pt x="556" y="621"/>
                  </a:cubicBezTo>
                  <a:cubicBezTo>
                    <a:pt x="542" y="618"/>
                    <a:pt x="530" y="611"/>
                    <a:pt x="521" y="601"/>
                  </a:cubicBezTo>
                  <a:close/>
                </a:path>
              </a:pathLst>
            </a:custGeom>
            <a:solidFill>
              <a:srgbClr val="2D89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Element1">
            <a:extLst>
              <a:ext uri="{FF2B5EF4-FFF2-40B4-BE49-F238E27FC236}">
                <a16:creationId xmlns:a16="http://schemas.microsoft.com/office/drawing/2014/main" id="{4B682474-1877-4352-8E50-AC6346EEF801}"/>
              </a:ext>
            </a:extLst>
          </p:cNvPr>
          <p:cNvSpPr/>
          <p:nvPr/>
        </p:nvSpPr>
        <p:spPr>
          <a:xfrm>
            <a:off x="6234024" y="1615365"/>
            <a:ext cx="1858160" cy="2086183"/>
          </a:xfrm>
          <a:custGeom>
            <a:avLst/>
            <a:gdLst/>
            <a:ahLst/>
            <a:cxnLst/>
            <a:rect l="l" t="t" r="r" b="b"/>
            <a:pathLst>
              <a:path w="537" h="599" extrusionOk="0">
                <a:moveTo>
                  <a:pt x="0" y="306"/>
                </a:moveTo>
                <a:cubicBezTo>
                  <a:pt x="0" y="306"/>
                  <a:pt x="0" y="306"/>
                  <a:pt x="0" y="306"/>
                </a:cubicBezTo>
                <a:cubicBezTo>
                  <a:pt x="119" y="323"/>
                  <a:pt x="213" y="417"/>
                  <a:pt x="230" y="536"/>
                </a:cubicBezTo>
                <a:cubicBezTo>
                  <a:pt x="230" y="497"/>
                  <a:pt x="230" y="497"/>
                  <a:pt x="230" y="497"/>
                </a:cubicBezTo>
                <a:cubicBezTo>
                  <a:pt x="271" y="497"/>
                  <a:pt x="271" y="497"/>
                  <a:pt x="271" y="497"/>
                </a:cubicBezTo>
                <a:cubicBezTo>
                  <a:pt x="377" y="572"/>
                  <a:pt x="377" y="572"/>
                  <a:pt x="377" y="572"/>
                </a:cubicBezTo>
                <a:cubicBezTo>
                  <a:pt x="391" y="581"/>
                  <a:pt x="404" y="588"/>
                  <a:pt x="415" y="592"/>
                </a:cubicBezTo>
                <a:cubicBezTo>
                  <a:pt x="426" y="597"/>
                  <a:pt x="437" y="599"/>
                  <a:pt x="447" y="599"/>
                </a:cubicBezTo>
                <a:cubicBezTo>
                  <a:pt x="461" y="599"/>
                  <a:pt x="471" y="597"/>
                  <a:pt x="479" y="593"/>
                </a:cubicBezTo>
                <a:cubicBezTo>
                  <a:pt x="487" y="589"/>
                  <a:pt x="491" y="583"/>
                  <a:pt x="491" y="575"/>
                </a:cubicBezTo>
                <a:cubicBezTo>
                  <a:pt x="491" y="566"/>
                  <a:pt x="486" y="559"/>
                  <a:pt x="477" y="554"/>
                </a:cubicBezTo>
                <a:cubicBezTo>
                  <a:pt x="468" y="549"/>
                  <a:pt x="455" y="546"/>
                  <a:pt x="439" y="546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58" y="493"/>
                  <a:pt x="475" y="496"/>
                  <a:pt x="490" y="503"/>
                </a:cubicBezTo>
                <a:cubicBezTo>
                  <a:pt x="506" y="510"/>
                  <a:pt x="518" y="520"/>
                  <a:pt x="527" y="533"/>
                </a:cubicBezTo>
                <a:cubicBezTo>
                  <a:pt x="531" y="539"/>
                  <a:pt x="534" y="546"/>
                  <a:pt x="537" y="554"/>
                </a:cubicBezTo>
                <a:cubicBezTo>
                  <a:pt x="526" y="259"/>
                  <a:pt x="293" y="20"/>
                  <a:pt x="0" y="0"/>
                </a:cubicBezTo>
                <a:lnTo>
                  <a:pt x="0" y="306"/>
                </a:lnTo>
                <a:close/>
              </a:path>
            </a:pathLst>
          </a:custGeom>
          <a:solidFill>
            <a:srgbClr val="39BC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Element1">
            <a:extLst>
              <a:ext uri="{FF2B5EF4-FFF2-40B4-BE49-F238E27FC236}">
                <a16:creationId xmlns:a16="http://schemas.microsoft.com/office/drawing/2014/main" id="{CF813847-8770-469B-993A-38D8A75E8ED3}"/>
              </a:ext>
            </a:extLst>
          </p:cNvPr>
          <p:cNvSpPr/>
          <p:nvPr/>
        </p:nvSpPr>
        <p:spPr>
          <a:xfrm>
            <a:off x="4115665" y="1580054"/>
            <a:ext cx="2113975" cy="1869885"/>
          </a:xfrm>
          <a:custGeom>
            <a:avLst/>
            <a:gdLst/>
            <a:ahLst/>
            <a:cxnLst/>
            <a:rect l="l" t="t" r="r" b="b"/>
            <a:pathLst>
              <a:path w="611" h="537" extrusionOk="0">
                <a:moveTo>
                  <a:pt x="188" y="513"/>
                </a:moveTo>
                <a:cubicBezTo>
                  <a:pt x="188" y="490"/>
                  <a:pt x="188" y="490"/>
                  <a:pt x="188" y="490"/>
                </a:cubicBezTo>
                <a:cubicBezTo>
                  <a:pt x="237" y="490"/>
                  <a:pt x="237" y="490"/>
                  <a:pt x="237" y="490"/>
                </a:cubicBezTo>
                <a:cubicBezTo>
                  <a:pt x="237" y="513"/>
                  <a:pt x="237" y="513"/>
                  <a:pt x="237" y="513"/>
                </a:cubicBezTo>
                <a:cubicBezTo>
                  <a:pt x="304" y="513"/>
                  <a:pt x="304" y="513"/>
                  <a:pt x="304" y="513"/>
                </a:cubicBezTo>
                <a:cubicBezTo>
                  <a:pt x="304" y="537"/>
                  <a:pt x="304" y="537"/>
                  <a:pt x="304" y="537"/>
                </a:cubicBezTo>
                <a:cubicBezTo>
                  <a:pt x="322" y="410"/>
                  <a:pt x="428" y="311"/>
                  <a:pt x="559" y="305"/>
                </a:cubicBezTo>
                <a:cubicBezTo>
                  <a:pt x="559" y="74"/>
                  <a:pt x="559" y="74"/>
                  <a:pt x="559" y="74"/>
                </a:cubicBezTo>
                <a:cubicBezTo>
                  <a:pt x="506" y="96"/>
                  <a:pt x="506" y="96"/>
                  <a:pt x="506" y="96"/>
                </a:cubicBezTo>
                <a:cubicBezTo>
                  <a:pt x="506" y="47"/>
                  <a:pt x="506" y="47"/>
                  <a:pt x="506" y="47"/>
                </a:cubicBezTo>
                <a:cubicBezTo>
                  <a:pt x="607" y="1"/>
                  <a:pt x="607" y="1"/>
                  <a:pt x="607" y="1"/>
                </a:cubicBezTo>
                <a:cubicBezTo>
                  <a:pt x="611" y="1"/>
                  <a:pt x="611" y="1"/>
                  <a:pt x="611" y="1"/>
                </a:cubicBezTo>
                <a:cubicBezTo>
                  <a:pt x="598" y="0"/>
                  <a:pt x="586" y="0"/>
                  <a:pt x="573" y="0"/>
                </a:cubicBezTo>
                <a:cubicBezTo>
                  <a:pt x="276" y="0"/>
                  <a:pt x="31" y="225"/>
                  <a:pt x="0" y="513"/>
                </a:cubicBezTo>
                <a:lnTo>
                  <a:pt x="188" y="513"/>
                </a:lnTo>
                <a:close/>
              </a:path>
            </a:pathLst>
          </a:custGeom>
          <a:solidFill>
            <a:srgbClr val="54D1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546B08-7583-60FD-3570-276B366A940C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EB7DF08-68EF-D715-78CA-38119A45F594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574E6F-A392-73D8-FFF9-A48D44662E7A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4C97E35-58FD-D380-EB3D-797BE8F32697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6A43D3-465C-3651-EAA9-F9088ACF432A}"/>
              </a:ext>
            </a:extLst>
          </p:cNvPr>
          <p:cNvSpPr txBox="1"/>
          <p:nvPr/>
        </p:nvSpPr>
        <p:spPr>
          <a:xfrm>
            <a:off x="3570816" y="320514"/>
            <a:ext cx="6273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PENGECORAN </a:t>
            </a:r>
            <a:r>
              <a:rPr lang="en-US" sz="4000" i="1">
                <a:solidFill>
                  <a:srgbClr val="00B050"/>
                </a:solidFill>
                <a:latin typeface="Rajdhani Medium" panose="02000000000000000000" pitchFamily="2" charset="0"/>
                <a:cs typeface="Rajdhani Medium" panose="02000000000000000000" pitchFamily="2" charset="0"/>
              </a:rPr>
              <a:t>Pile Cap</a:t>
            </a:r>
            <a:endParaRPr lang="en-US" sz="4000" b="1" i="1">
              <a:solidFill>
                <a:srgbClr val="00B050"/>
              </a:solidFill>
              <a:latin typeface="Rajdhani Medium" panose="02000000000000000000" pitchFamily="2" charset="0"/>
              <a:cs typeface="Rajdhani Medium" panose="02000000000000000000" pitchFamily="2" charset="0"/>
            </a:endParaRPr>
          </a:p>
        </p:txBody>
      </p:sp>
      <p:pic>
        <p:nvPicPr>
          <p:cNvPr id="61" name="Picture 4" descr="PONDASI untuk BANGUNAN LANTAI 2">
            <a:extLst>
              <a:ext uri="{FF2B5EF4-FFF2-40B4-BE49-F238E27FC236}">
                <a16:creationId xmlns:a16="http://schemas.microsoft.com/office/drawing/2014/main" id="{6B459B6D-5DD8-FFA6-2211-E2A053FBC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r="18444"/>
          <a:stretch/>
        </p:blipFill>
        <p:spPr bwMode="auto">
          <a:xfrm>
            <a:off x="1253117" y="1808153"/>
            <a:ext cx="1294496" cy="15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2" descr="Concrete mixer ">
            <a:extLst>
              <a:ext uri="{FF2B5EF4-FFF2-40B4-BE49-F238E27FC236}">
                <a16:creationId xmlns:a16="http://schemas.microsoft.com/office/drawing/2014/main" id="{C5C1141A-DEA8-4338-7F10-4DF60AFD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19" y="2295662"/>
            <a:ext cx="493412" cy="49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">
            <a:extLst>
              <a:ext uri="{FF2B5EF4-FFF2-40B4-BE49-F238E27FC236}">
                <a16:creationId xmlns:a16="http://schemas.microsoft.com/office/drawing/2014/main" id="{A32A7F8B-D335-C28E-B0CE-D58E054A437A}"/>
              </a:ext>
            </a:extLst>
          </p:cNvPr>
          <p:cNvSpPr txBox="1"/>
          <p:nvPr/>
        </p:nvSpPr>
        <p:spPr>
          <a:xfrm>
            <a:off x="7843975" y="5282371"/>
            <a:ext cx="1802202" cy="44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en-US" b="1" i="0" u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PEMASANGAN BEKISTING</a:t>
            </a:r>
          </a:p>
        </p:txBody>
      </p:sp>
      <p:sp>
        <p:nvSpPr>
          <p:cNvPr id="65" name="Title">
            <a:extLst>
              <a:ext uri="{FF2B5EF4-FFF2-40B4-BE49-F238E27FC236}">
                <a16:creationId xmlns:a16="http://schemas.microsoft.com/office/drawing/2014/main" id="{CF9B3333-817A-7906-9095-303718BADA4E}"/>
              </a:ext>
            </a:extLst>
          </p:cNvPr>
          <p:cNvSpPr txBox="1"/>
          <p:nvPr/>
        </p:nvSpPr>
        <p:spPr>
          <a:xfrm>
            <a:off x="8042414" y="1816727"/>
            <a:ext cx="1802202" cy="44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en-US" b="1" i="0" u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MELETAKKAN PEMBESIAN</a:t>
            </a:r>
          </a:p>
        </p:txBody>
      </p:sp>
      <p:sp>
        <p:nvSpPr>
          <p:cNvPr id="66" name="Title">
            <a:extLst>
              <a:ext uri="{FF2B5EF4-FFF2-40B4-BE49-F238E27FC236}">
                <a16:creationId xmlns:a16="http://schemas.microsoft.com/office/drawing/2014/main" id="{A81A1411-13AB-672E-18BE-594102D5D57C}"/>
              </a:ext>
            </a:extLst>
          </p:cNvPr>
          <p:cNvSpPr txBox="1"/>
          <p:nvPr/>
        </p:nvSpPr>
        <p:spPr>
          <a:xfrm>
            <a:off x="2582027" y="5043109"/>
            <a:ext cx="1802202" cy="44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en-US" b="1" i="0" u="none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SemiBold"/>
              </a:rPr>
              <a:t>PENGECORAN PILE CAP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7745EFC-6B8F-2B73-DE4F-7C325EA77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8" r="16445"/>
          <a:stretch/>
        </p:blipFill>
        <p:spPr>
          <a:xfrm>
            <a:off x="9762546" y="1842311"/>
            <a:ext cx="1440843" cy="1519858"/>
          </a:xfrm>
          <a:prstGeom prst="rect">
            <a:avLst/>
          </a:prstGeom>
        </p:spPr>
      </p:pic>
      <p:pic>
        <p:nvPicPr>
          <p:cNvPr id="68" name="Picture 2" descr="Definisi Pile Cap Jenis dan Proses Pengerjannya | Supplier Beton Cor">
            <a:extLst>
              <a:ext uri="{FF2B5EF4-FFF2-40B4-BE49-F238E27FC236}">
                <a16:creationId xmlns:a16="http://schemas.microsoft.com/office/drawing/2014/main" id="{474DBBA4-2225-0A35-1ADF-874C22F5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7248"/>
          <a:stretch/>
        </p:blipFill>
        <p:spPr bwMode="auto">
          <a:xfrm>
            <a:off x="1259297" y="4177576"/>
            <a:ext cx="1394159" cy="15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BAB V Metode pelaksanaan pekerjaan">
            <a:extLst>
              <a:ext uri="{FF2B5EF4-FFF2-40B4-BE49-F238E27FC236}">
                <a16:creationId xmlns:a16="http://schemas.microsoft.com/office/drawing/2014/main" id="{F85375DA-CD01-51AF-FAF6-7C0577811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r="8413"/>
          <a:stretch/>
        </p:blipFill>
        <p:spPr bwMode="auto">
          <a:xfrm>
            <a:off x="9646177" y="4177576"/>
            <a:ext cx="1363434" cy="159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Foundation ">
            <a:extLst>
              <a:ext uri="{FF2B5EF4-FFF2-40B4-BE49-F238E27FC236}">
                <a16:creationId xmlns:a16="http://schemas.microsoft.com/office/drawing/2014/main" id="{4DC35032-E0D9-3E08-7F17-3D267CE16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302" y="4123423"/>
            <a:ext cx="668247" cy="82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Board ">
            <a:extLst>
              <a:ext uri="{FF2B5EF4-FFF2-40B4-BE49-F238E27FC236}">
                <a16:creationId xmlns:a16="http://schemas.microsoft.com/office/drawing/2014/main" id="{49D1DF11-9CE2-E6B0-0303-E45B4EA1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37" y="4160639"/>
            <a:ext cx="753356" cy="75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Iron bar ">
            <a:extLst>
              <a:ext uri="{FF2B5EF4-FFF2-40B4-BE49-F238E27FC236}">
                <a16:creationId xmlns:a16="http://schemas.microsoft.com/office/drawing/2014/main" id="{8CAF6E1D-0BC4-15E6-5CE3-B8F82122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76" y="2308452"/>
            <a:ext cx="551164" cy="55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: Rounded Corners 18">
            <a:extLst>
              <a:ext uri="{FF2B5EF4-FFF2-40B4-BE49-F238E27FC236}">
                <a16:creationId xmlns:a16="http://schemas.microsoft.com/office/drawing/2014/main" id="{8E448045-78CD-FF39-D19C-784361285479}"/>
              </a:ext>
            </a:extLst>
          </p:cNvPr>
          <p:cNvSpPr/>
          <p:nvPr/>
        </p:nvSpPr>
        <p:spPr>
          <a:xfrm>
            <a:off x="6705811" y="982681"/>
            <a:ext cx="1689524" cy="45719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563B16-4552-7E8C-43F0-B11B77F8B0B2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79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D6C42C3B-842C-1893-F3ED-12EE788F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80" name="Picture 79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036427A3-E0A4-45A8-92B5-4D5EB529E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83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3">
            <a:extLst>
              <a:ext uri="{FF2B5EF4-FFF2-40B4-BE49-F238E27FC236}">
                <a16:creationId xmlns:a16="http://schemas.microsoft.com/office/drawing/2014/main" id="{4150ECD0-BAB1-59C9-D69A-BB06A2E5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8641" y="4380846"/>
            <a:ext cx="12203502" cy="1429002"/>
          </a:xfrm>
          <a:prstGeom prst="rect">
            <a:avLst/>
          </a:prstGeom>
        </p:spPr>
      </p:pic>
      <p:pic>
        <p:nvPicPr>
          <p:cNvPr id="6" name="Gambar 6" descr="Sebuah gambar berisi luar ruangan&#10;&#10;Deskripsi dibuat secara otomatis">
            <a:extLst>
              <a:ext uri="{FF2B5EF4-FFF2-40B4-BE49-F238E27FC236}">
                <a16:creationId xmlns:a16="http://schemas.microsoft.com/office/drawing/2014/main" id="{A66DC1F6-AD35-9D63-04A3-C0A697CF6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1" r="13101" b="1342"/>
          <a:stretch/>
        </p:blipFill>
        <p:spPr>
          <a:xfrm>
            <a:off x="249291" y="1904850"/>
            <a:ext cx="2193036" cy="212123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4A11894-AC79-4C35-88DE-91C139BFE106}"/>
              </a:ext>
            </a:extLst>
          </p:cNvPr>
          <p:cNvSpPr txBox="1"/>
          <p:nvPr/>
        </p:nvSpPr>
        <p:spPr>
          <a:xfrm>
            <a:off x="709434" y="280706"/>
            <a:ext cx="426072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METODE PEKERJAAN</a:t>
            </a:r>
          </a:p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PLAT LANTAI</a:t>
            </a:r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3454A5BD-21BD-4631-A6ED-3AD69DF6AC05}"/>
              </a:ext>
            </a:extLst>
          </p:cNvPr>
          <p:cNvSpPr/>
          <p:nvPr/>
        </p:nvSpPr>
        <p:spPr>
          <a:xfrm>
            <a:off x="809921" y="1173007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Gambar 8" descr="Sebuah gambar berisi luar ruangan, langit, pria&#10;&#10;Deskripsi dibuat secara otomatis">
            <a:extLst>
              <a:ext uri="{FF2B5EF4-FFF2-40B4-BE49-F238E27FC236}">
                <a16:creationId xmlns:a16="http://schemas.microsoft.com/office/drawing/2014/main" id="{2FAB5D00-E654-8880-67A2-5CEA94F8D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870" t="280" r="7113" b="1493"/>
          <a:stretch/>
        </p:blipFill>
        <p:spPr>
          <a:xfrm>
            <a:off x="2491692" y="1916400"/>
            <a:ext cx="2198847" cy="2109688"/>
          </a:xfrm>
          <a:prstGeom prst="rect">
            <a:avLst/>
          </a:prstGeom>
        </p:spPr>
      </p:pic>
      <p:pic>
        <p:nvPicPr>
          <p:cNvPr id="12" name="Gambar 12" descr="Sebuah gambar berisi luar ruangan, langit, tanah&#10;&#10;Deskripsi dibuat secara otomatis">
            <a:extLst>
              <a:ext uri="{FF2B5EF4-FFF2-40B4-BE49-F238E27FC236}">
                <a16:creationId xmlns:a16="http://schemas.microsoft.com/office/drawing/2014/main" id="{AE529C07-52FB-647B-74BC-0A6AD3AF0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857" b="752"/>
          <a:stretch/>
        </p:blipFill>
        <p:spPr>
          <a:xfrm>
            <a:off x="4763315" y="1913894"/>
            <a:ext cx="2441849" cy="2112194"/>
          </a:xfrm>
          <a:prstGeom prst="rect">
            <a:avLst/>
          </a:prstGeom>
        </p:spPr>
      </p:pic>
      <p:pic>
        <p:nvPicPr>
          <p:cNvPr id="14" name="Gambar 14" descr="Sebuah gambar berisi tanah, orang, luar ruangan, orang-orang&#10;&#10;Deskripsi dibuat secara otomatis">
            <a:extLst>
              <a:ext uri="{FF2B5EF4-FFF2-40B4-BE49-F238E27FC236}">
                <a16:creationId xmlns:a16="http://schemas.microsoft.com/office/drawing/2014/main" id="{A5CF16C6-23B1-EAD2-6BDE-DB34850E5B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50" t="-382" r="9950" b="-519"/>
          <a:stretch/>
        </p:blipFill>
        <p:spPr>
          <a:xfrm>
            <a:off x="7238520" y="1900292"/>
            <a:ext cx="2312455" cy="2125796"/>
          </a:xfrm>
          <a:prstGeom prst="rect">
            <a:avLst/>
          </a:prstGeom>
        </p:spPr>
      </p:pic>
      <p:pic>
        <p:nvPicPr>
          <p:cNvPr id="15" name="Gambar 15" descr="Sebuah gambar berisi luar ruangan&#10;&#10;Deskripsi dibuat secara otomatis">
            <a:extLst>
              <a:ext uri="{FF2B5EF4-FFF2-40B4-BE49-F238E27FC236}">
                <a16:creationId xmlns:a16="http://schemas.microsoft.com/office/drawing/2014/main" id="{1C10BD68-A6AA-2F79-1362-2514BFE5C1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627" b="758"/>
          <a:stretch/>
        </p:blipFill>
        <p:spPr>
          <a:xfrm>
            <a:off x="9584330" y="1867601"/>
            <a:ext cx="2511053" cy="2158487"/>
          </a:xfrm>
          <a:prstGeom prst="rect">
            <a:avLst/>
          </a:prstGeom>
        </p:spPr>
      </p:pic>
      <p:pic>
        <p:nvPicPr>
          <p:cNvPr id="16" name="Gambar 16">
            <a:extLst>
              <a:ext uri="{FF2B5EF4-FFF2-40B4-BE49-F238E27FC236}">
                <a16:creationId xmlns:a16="http://schemas.microsoft.com/office/drawing/2014/main" id="{127A5457-3605-0ECD-63B9-A53A1FA98B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1053" y="5168254"/>
            <a:ext cx="970410" cy="984624"/>
          </a:xfrm>
          <a:prstGeom prst="rect">
            <a:avLst/>
          </a:prstGeom>
        </p:spPr>
      </p:pic>
      <p:pic>
        <p:nvPicPr>
          <p:cNvPr id="18" name="Gambar 18">
            <a:extLst>
              <a:ext uri="{FF2B5EF4-FFF2-40B4-BE49-F238E27FC236}">
                <a16:creationId xmlns:a16="http://schemas.microsoft.com/office/drawing/2014/main" id="{32766079-4FEC-048E-8D55-8622A9CC7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8642" y="4448162"/>
            <a:ext cx="984625" cy="984625"/>
          </a:xfrm>
          <a:prstGeom prst="rect">
            <a:avLst/>
          </a:prstGeom>
        </p:spPr>
      </p:pic>
      <p:pic>
        <p:nvPicPr>
          <p:cNvPr id="21" name="Gambar 21">
            <a:extLst>
              <a:ext uri="{FF2B5EF4-FFF2-40B4-BE49-F238E27FC236}">
                <a16:creationId xmlns:a16="http://schemas.microsoft.com/office/drawing/2014/main" id="{252B29E7-9267-3429-D076-B5AFDBE8E5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249" y="5007945"/>
            <a:ext cx="984624" cy="984625"/>
          </a:xfrm>
          <a:prstGeom prst="rect">
            <a:avLst/>
          </a:prstGeom>
        </p:spPr>
      </p:pic>
      <p:pic>
        <p:nvPicPr>
          <p:cNvPr id="22" name="Gambar 22">
            <a:extLst>
              <a:ext uri="{FF2B5EF4-FFF2-40B4-BE49-F238E27FC236}">
                <a16:creationId xmlns:a16="http://schemas.microsoft.com/office/drawing/2014/main" id="{A886EFAF-A835-D3FA-E832-77930BAFF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99FF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386486" y="4316037"/>
            <a:ext cx="977451" cy="998706"/>
          </a:xfrm>
          <a:prstGeom prst="rect">
            <a:avLst/>
          </a:prstGeom>
        </p:spPr>
      </p:pic>
      <p:pic>
        <p:nvPicPr>
          <p:cNvPr id="19" name="Gambar 19">
            <a:extLst>
              <a:ext uri="{FF2B5EF4-FFF2-40B4-BE49-F238E27FC236}">
                <a16:creationId xmlns:a16="http://schemas.microsoft.com/office/drawing/2014/main" id="{79F37491-B5CC-1820-E8F6-0CC2D2200284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3512" y="4862704"/>
            <a:ext cx="977451" cy="998706"/>
          </a:xfrm>
          <a:prstGeom prst="rect">
            <a:avLst/>
          </a:prstGeom>
        </p:spPr>
      </p:pic>
      <p:pic>
        <p:nvPicPr>
          <p:cNvPr id="4" name="Gambar 4">
            <a:extLst>
              <a:ext uri="{FF2B5EF4-FFF2-40B4-BE49-F238E27FC236}">
                <a16:creationId xmlns:a16="http://schemas.microsoft.com/office/drawing/2014/main" id="{2EAF22E1-3272-F05F-1DF3-384BA9C03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16" y="4160730"/>
            <a:ext cx="2355441" cy="621031"/>
          </a:xfrm>
          <a:prstGeom prst="rect">
            <a:avLst/>
          </a:prstGeom>
        </p:spPr>
      </p:pic>
      <p:pic>
        <p:nvPicPr>
          <p:cNvPr id="2" name="Gambar 4">
            <a:extLst>
              <a:ext uri="{FF2B5EF4-FFF2-40B4-BE49-F238E27FC236}">
                <a16:creationId xmlns:a16="http://schemas.microsoft.com/office/drawing/2014/main" id="{832DC918-7FDC-2B49-F364-C68BD70267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2819" y="5483385"/>
            <a:ext cx="2430336" cy="652926"/>
          </a:xfrm>
          <a:prstGeom prst="rect">
            <a:avLst/>
          </a:prstGeom>
        </p:spPr>
      </p:pic>
      <p:pic>
        <p:nvPicPr>
          <p:cNvPr id="5" name="Gambar 6">
            <a:extLst>
              <a:ext uri="{FF2B5EF4-FFF2-40B4-BE49-F238E27FC236}">
                <a16:creationId xmlns:a16="http://schemas.microsoft.com/office/drawing/2014/main" id="{3A57E0F5-3370-FDDD-9F2B-C0C7AB4EE3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9709" y="4483449"/>
            <a:ext cx="2430337" cy="621032"/>
          </a:xfrm>
          <a:prstGeom prst="rect">
            <a:avLst/>
          </a:prstGeom>
        </p:spPr>
      </p:pic>
      <p:pic>
        <p:nvPicPr>
          <p:cNvPr id="7" name="Gambar 8">
            <a:extLst>
              <a:ext uri="{FF2B5EF4-FFF2-40B4-BE49-F238E27FC236}">
                <a16:creationId xmlns:a16="http://schemas.microsoft.com/office/drawing/2014/main" id="{51A70C8F-738B-619D-B89D-0A587927CD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8360" y="4353262"/>
            <a:ext cx="2430338" cy="610005"/>
          </a:xfrm>
          <a:prstGeom prst="rect">
            <a:avLst/>
          </a:prstGeom>
        </p:spPr>
      </p:pic>
      <p:pic>
        <p:nvPicPr>
          <p:cNvPr id="9" name="Gambar 10">
            <a:extLst>
              <a:ext uri="{FF2B5EF4-FFF2-40B4-BE49-F238E27FC236}">
                <a16:creationId xmlns:a16="http://schemas.microsoft.com/office/drawing/2014/main" id="{082A0888-C50B-B31B-F691-ED759162F5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54888" y="5359368"/>
            <a:ext cx="2430336" cy="8481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28ED3E-A767-43C6-A772-78FD9F91C559}"/>
              </a:ext>
            </a:extLst>
          </p:cNvPr>
          <p:cNvSpPr/>
          <p:nvPr/>
        </p:nvSpPr>
        <p:spPr>
          <a:xfrm>
            <a:off x="846125" y="4862704"/>
            <a:ext cx="974838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4B0E0A-1F85-458E-9652-7E94A58C04E1}"/>
              </a:ext>
            </a:extLst>
          </p:cNvPr>
          <p:cNvSpPr/>
          <p:nvPr/>
        </p:nvSpPr>
        <p:spPr>
          <a:xfrm>
            <a:off x="3090977" y="4433118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2AD4F-BA78-465C-95DE-AEFF0B81F03A}"/>
              </a:ext>
            </a:extLst>
          </p:cNvPr>
          <p:cNvSpPr/>
          <p:nvPr/>
        </p:nvSpPr>
        <p:spPr>
          <a:xfrm>
            <a:off x="5542400" y="5175126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3744FD-9449-4BB7-8584-782BFF170E0A}"/>
              </a:ext>
            </a:extLst>
          </p:cNvPr>
          <p:cNvSpPr/>
          <p:nvPr/>
        </p:nvSpPr>
        <p:spPr>
          <a:xfrm>
            <a:off x="7996200" y="5000904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F37DC4-6D42-4885-8A81-D42FB91C1E57}"/>
              </a:ext>
            </a:extLst>
          </p:cNvPr>
          <p:cNvSpPr/>
          <p:nvPr/>
        </p:nvSpPr>
        <p:spPr>
          <a:xfrm>
            <a:off x="10388249" y="4304772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13B5D4F4-1F2D-4A15-A003-E3FCD571302B}"/>
              </a:ext>
            </a:extLst>
          </p:cNvPr>
          <p:cNvSpPr txBox="1"/>
          <p:nvPr/>
        </p:nvSpPr>
        <p:spPr>
          <a:xfrm>
            <a:off x="1069055" y="5142729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1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CDBA804F-DAA7-466B-8E86-718A44967FDC}"/>
              </a:ext>
            </a:extLst>
          </p:cNvPr>
          <p:cNvSpPr txBox="1"/>
          <p:nvPr/>
        </p:nvSpPr>
        <p:spPr>
          <a:xfrm>
            <a:off x="3317293" y="4726035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2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C612B1C4-0152-48AF-A6D0-3979B53E0F9A}"/>
              </a:ext>
            </a:extLst>
          </p:cNvPr>
          <p:cNvSpPr txBox="1"/>
          <p:nvPr/>
        </p:nvSpPr>
        <p:spPr>
          <a:xfrm>
            <a:off x="5769210" y="5445122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3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590E7001-10CD-433B-BDFE-FCC8DDA57549}"/>
              </a:ext>
            </a:extLst>
          </p:cNvPr>
          <p:cNvSpPr txBox="1"/>
          <p:nvPr/>
        </p:nvSpPr>
        <p:spPr>
          <a:xfrm>
            <a:off x="8222709" y="5290441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4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A7E757A1-D7AA-4081-A5FB-C194C9E9843F}"/>
              </a:ext>
            </a:extLst>
          </p:cNvPr>
          <p:cNvSpPr txBox="1"/>
          <p:nvPr/>
        </p:nvSpPr>
        <p:spPr>
          <a:xfrm>
            <a:off x="10615059" y="4597328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5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99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601474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3707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LATAR </a:t>
            </a:r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BELAKANG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B26BA901-3C23-C654-DDD9-09EB1EAB3384}"/>
              </a:ext>
            </a:extLst>
          </p:cNvPr>
          <p:cNvSpPr txBox="1"/>
          <p:nvPr/>
        </p:nvSpPr>
        <p:spPr>
          <a:xfrm flipH="1">
            <a:off x="1028276" y="2586088"/>
            <a:ext cx="6809438" cy="1066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Pemgambaran</a:t>
            </a:r>
            <a:r>
              <a:rPr lang="en-US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penggambaran</a:t>
            </a:r>
            <a:r>
              <a:rPr lang="en-US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kondisi/</a:t>
            </a:r>
            <a:r>
              <a:rPr lang="en-US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permasalahan</a:t>
            </a:r>
            <a:r>
              <a:rPr lang="en-US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saat ini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Penggambaran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yang sudah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Menunjukkan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kekurangan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yang sudah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58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3">
            <a:extLst>
              <a:ext uri="{FF2B5EF4-FFF2-40B4-BE49-F238E27FC236}">
                <a16:creationId xmlns:a16="http://schemas.microsoft.com/office/drawing/2014/main" id="{4150ECD0-BAB1-59C9-D69A-BB06A2E5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8641" y="4380846"/>
            <a:ext cx="12203502" cy="142900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4A11894-AC79-4C35-88DE-91C139BFE106}"/>
              </a:ext>
            </a:extLst>
          </p:cNvPr>
          <p:cNvSpPr txBox="1"/>
          <p:nvPr/>
        </p:nvSpPr>
        <p:spPr>
          <a:xfrm>
            <a:off x="709434" y="280706"/>
            <a:ext cx="426072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METODE PEKERJAAN</a:t>
            </a:r>
          </a:p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BALOK - KOLOM</a:t>
            </a:r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3454A5BD-21BD-4631-A6ED-3AD69DF6AC05}"/>
              </a:ext>
            </a:extLst>
          </p:cNvPr>
          <p:cNvSpPr/>
          <p:nvPr/>
        </p:nvSpPr>
        <p:spPr>
          <a:xfrm>
            <a:off x="809921" y="1173007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6" name="Gambar 16">
            <a:extLst>
              <a:ext uri="{FF2B5EF4-FFF2-40B4-BE49-F238E27FC236}">
                <a16:creationId xmlns:a16="http://schemas.microsoft.com/office/drawing/2014/main" id="{127A5457-3605-0ECD-63B9-A53A1FA98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053" y="5168254"/>
            <a:ext cx="970410" cy="984624"/>
          </a:xfrm>
          <a:prstGeom prst="rect">
            <a:avLst/>
          </a:prstGeom>
        </p:spPr>
      </p:pic>
      <p:pic>
        <p:nvPicPr>
          <p:cNvPr id="18" name="Gambar 18">
            <a:extLst>
              <a:ext uri="{FF2B5EF4-FFF2-40B4-BE49-F238E27FC236}">
                <a16:creationId xmlns:a16="http://schemas.microsoft.com/office/drawing/2014/main" id="{32766079-4FEC-048E-8D55-8622A9CC7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642" y="4448162"/>
            <a:ext cx="984625" cy="984625"/>
          </a:xfrm>
          <a:prstGeom prst="rect">
            <a:avLst/>
          </a:prstGeom>
        </p:spPr>
      </p:pic>
      <p:pic>
        <p:nvPicPr>
          <p:cNvPr id="21" name="Gambar 21">
            <a:extLst>
              <a:ext uri="{FF2B5EF4-FFF2-40B4-BE49-F238E27FC236}">
                <a16:creationId xmlns:a16="http://schemas.microsoft.com/office/drawing/2014/main" id="{252B29E7-9267-3429-D076-B5AFDBE8E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9249" y="5007945"/>
            <a:ext cx="984624" cy="984625"/>
          </a:xfrm>
          <a:prstGeom prst="rect">
            <a:avLst/>
          </a:prstGeom>
        </p:spPr>
      </p:pic>
      <p:pic>
        <p:nvPicPr>
          <p:cNvPr id="22" name="Gambar 22">
            <a:extLst>
              <a:ext uri="{FF2B5EF4-FFF2-40B4-BE49-F238E27FC236}">
                <a16:creationId xmlns:a16="http://schemas.microsoft.com/office/drawing/2014/main" id="{A886EFAF-A835-D3FA-E832-77930BAFF5B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99FF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386486" y="4316037"/>
            <a:ext cx="977451" cy="998706"/>
          </a:xfrm>
          <a:prstGeom prst="rect">
            <a:avLst/>
          </a:prstGeom>
        </p:spPr>
      </p:pic>
      <p:pic>
        <p:nvPicPr>
          <p:cNvPr id="19" name="Gambar 19">
            <a:extLst>
              <a:ext uri="{FF2B5EF4-FFF2-40B4-BE49-F238E27FC236}">
                <a16:creationId xmlns:a16="http://schemas.microsoft.com/office/drawing/2014/main" id="{79F37491-B5CC-1820-E8F6-0CC2D220028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3512" y="4862704"/>
            <a:ext cx="977451" cy="998706"/>
          </a:xfrm>
          <a:prstGeom prst="rect">
            <a:avLst/>
          </a:prstGeom>
        </p:spPr>
      </p:pic>
      <p:pic>
        <p:nvPicPr>
          <p:cNvPr id="4" name="Gambar 4">
            <a:extLst>
              <a:ext uri="{FF2B5EF4-FFF2-40B4-BE49-F238E27FC236}">
                <a16:creationId xmlns:a16="http://schemas.microsoft.com/office/drawing/2014/main" id="{2EAF22E1-3272-F05F-1DF3-384BA9C030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516" y="4160730"/>
            <a:ext cx="2355441" cy="621031"/>
          </a:xfrm>
          <a:prstGeom prst="rect">
            <a:avLst/>
          </a:prstGeom>
        </p:spPr>
      </p:pic>
      <p:pic>
        <p:nvPicPr>
          <p:cNvPr id="7" name="Gambar 8">
            <a:extLst>
              <a:ext uri="{FF2B5EF4-FFF2-40B4-BE49-F238E27FC236}">
                <a16:creationId xmlns:a16="http://schemas.microsoft.com/office/drawing/2014/main" id="{51A70C8F-738B-619D-B89D-0A587927C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8360" y="4353262"/>
            <a:ext cx="2430338" cy="610005"/>
          </a:xfrm>
          <a:prstGeom prst="rect">
            <a:avLst/>
          </a:prstGeom>
        </p:spPr>
      </p:pic>
      <p:pic>
        <p:nvPicPr>
          <p:cNvPr id="9" name="Gambar 10">
            <a:extLst>
              <a:ext uri="{FF2B5EF4-FFF2-40B4-BE49-F238E27FC236}">
                <a16:creationId xmlns:a16="http://schemas.microsoft.com/office/drawing/2014/main" id="{082A0888-C50B-B31B-F691-ED759162F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4888" y="5359368"/>
            <a:ext cx="2430336" cy="8481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28ED3E-A767-43C6-A772-78FD9F91C559}"/>
              </a:ext>
            </a:extLst>
          </p:cNvPr>
          <p:cNvSpPr/>
          <p:nvPr/>
        </p:nvSpPr>
        <p:spPr>
          <a:xfrm>
            <a:off x="846125" y="4862704"/>
            <a:ext cx="974838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4B0E0A-1F85-458E-9652-7E94A58C04E1}"/>
              </a:ext>
            </a:extLst>
          </p:cNvPr>
          <p:cNvSpPr/>
          <p:nvPr/>
        </p:nvSpPr>
        <p:spPr>
          <a:xfrm>
            <a:off x="3090977" y="4433118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2AD4F-BA78-465C-95DE-AEFF0B81F03A}"/>
              </a:ext>
            </a:extLst>
          </p:cNvPr>
          <p:cNvSpPr/>
          <p:nvPr/>
        </p:nvSpPr>
        <p:spPr>
          <a:xfrm>
            <a:off x="5542400" y="5175126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3744FD-9449-4BB7-8584-782BFF170E0A}"/>
              </a:ext>
            </a:extLst>
          </p:cNvPr>
          <p:cNvSpPr/>
          <p:nvPr/>
        </p:nvSpPr>
        <p:spPr>
          <a:xfrm>
            <a:off x="7996200" y="5000904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9F37DC4-6D42-4885-8A81-D42FB91C1E57}"/>
              </a:ext>
            </a:extLst>
          </p:cNvPr>
          <p:cNvSpPr/>
          <p:nvPr/>
        </p:nvSpPr>
        <p:spPr>
          <a:xfrm>
            <a:off x="10388249" y="4304772"/>
            <a:ext cx="980943" cy="998705"/>
          </a:xfrm>
          <a:prstGeom prst="ellipse">
            <a:avLst/>
          </a:prstGeom>
          <a:solidFill>
            <a:srgbClr val="6E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13B5D4F4-1F2D-4A15-A003-E3FCD571302B}"/>
              </a:ext>
            </a:extLst>
          </p:cNvPr>
          <p:cNvSpPr txBox="1"/>
          <p:nvPr/>
        </p:nvSpPr>
        <p:spPr>
          <a:xfrm>
            <a:off x="1069055" y="5142729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1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CDBA804F-DAA7-466B-8E86-718A44967FDC}"/>
              </a:ext>
            </a:extLst>
          </p:cNvPr>
          <p:cNvSpPr txBox="1"/>
          <p:nvPr/>
        </p:nvSpPr>
        <p:spPr>
          <a:xfrm>
            <a:off x="3317293" y="4726035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2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C612B1C4-0152-48AF-A6D0-3979B53E0F9A}"/>
              </a:ext>
            </a:extLst>
          </p:cNvPr>
          <p:cNvSpPr txBox="1"/>
          <p:nvPr/>
        </p:nvSpPr>
        <p:spPr>
          <a:xfrm>
            <a:off x="5769210" y="5445122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3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590E7001-10CD-433B-BDFE-FCC8DDA57549}"/>
              </a:ext>
            </a:extLst>
          </p:cNvPr>
          <p:cNvSpPr txBox="1"/>
          <p:nvPr/>
        </p:nvSpPr>
        <p:spPr>
          <a:xfrm>
            <a:off x="8222709" y="5290441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4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A7E757A1-D7AA-4081-A5FB-C194C9E9843F}"/>
              </a:ext>
            </a:extLst>
          </p:cNvPr>
          <p:cNvSpPr txBox="1"/>
          <p:nvPr/>
        </p:nvSpPr>
        <p:spPr>
          <a:xfrm>
            <a:off x="10615059" y="4597328"/>
            <a:ext cx="52732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48">
                <a:solidFill>
                  <a:srgbClr val="FFFFFF"/>
                </a:solidFill>
                <a:latin typeface="Montserrat Classic Bold"/>
              </a:rPr>
              <a:t>5</a:t>
            </a:r>
            <a:endParaRPr lang="en-US" sz="2800" b="1" spc="48">
              <a:solidFill>
                <a:srgbClr val="FFFFFF"/>
              </a:solidFill>
              <a:latin typeface="Montserrat Classic Bold"/>
              <a:cs typeface="Calibri"/>
            </a:endParaRPr>
          </a:p>
        </p:txBody>
      </p:sp>
      <p:pic>
        <p:nvPicPr>
          <p:cNvPr id="53" name="Gambar 12">
            <a:extLst>
              <a:ext uri="{FF2B5EF4-FFF2-40B4-BE49-F238E27FC236}">
                <a16:creationId xmlns:a16="http://schemas.microsoft.com/office/drawing/2014/main" id="{8AFEA91B-865A-4F27-8FE1-7513328222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9508" y="5505884"/>
            <a:ext cx="2333632" cy="615281"/>
          </a:xfrm>
          <a:prstGeom prst="rect">
            <a:avLst/>
          </a:prstGeom>
        </p:spPr>
      </p:pic>
      <p:pic>
        <p:nvPicPr>
          <p:cNvPr id="54" name="Gambar 16">
            <a:extLst>
              <a:ext uri="{FF2B5EF4-FFF2-40B4-BE49-F238E27FC236}">
                <a16:creationId xmlns:a16="http://schemas.microsoft.com/office/drawing/2014/main" id="{25AA686D-FA01-4CBD-B6C9-B1931F29BA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9458" y="4517017"/>
            <a:ext cx="2273599" cy="620072"/>
          </a:xfrm>
          <a:prstGeom prst="rect">
            <a:avLst/>
          </a:prstGeom>
        </p:spPr>
      </p:pic>
      <p:pic>
        <p:nvPicPr>
          <p:cNvPr id="55" name="Gambar 22" descr="Sebuah gambar berisi teks&#10;&#10;Deskripsi dibuat secara otomatis">
            <a:extLst>
              <a:ext uri="{FF2B5EF4-FFF2-40B4-BE49-F238E27FC236}">
                <a16:creationId xmlns:a16="http://schemas.microsoft.com/office/drawing/2014/main" id="{E2BFE299-8D4E-49D2-9AE6-4557AF13722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358" r="-671" b="9333"/>
          <a:stretch/>
        </p:blipFill>
        <p:spPr>
          <a:xfrm>
            <a:off x="353295" y="1993377"/>
            <a:ext cx="2086925" cy="2102969"/>
          </a:xfrm>
          <a:prstGeom prst="rect">
            <a:avLst/>
          </a:prstGeom>
        </p:spPr>
      </p:pic>
      <p:pic>
        <p:nvPicPr>
          <p:cNvPr id="56" name="Gambar 25" descr="Sebuah gambar berisi orang, memasak&#10;&#10;Deskripsi dibuat secara otomatis">
            <a:extLst>
              <a:ext uri="{FF2B5EF4-FFF2-40B4-BE49-F238E27FC236}">
                <a16:creationId xmlns:a16="http://schemas.microsoft.com/office/drawing/2014/main" id="{4A91331F-AEB4-47D5-8AC2-9137E449D96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" r="19493"/>
          <a:stretch/>
        </p:blipFill>
        <p:spPr>
          <a:xfrm>
            <a:off x="2582550" y="2001116"/>
            <a:ext cx="2192041" cy="2100342"/>
          </a:xfrm>
          <a:prstGeom prst="rect">
            <a:avLst/>
          </a:prstGeom>
        </p:spPr>
      </p:pic>
      <p:pic>
        <p:nvPicPr>
          <p:cNvPr id="57" name="Gambar 27" descr="Sebuah gambar berisi luar ruangan&#10;&#10;Deskripsi dibuat secara otomatis">
            <a:extLst>
              <a:ext uri="{FF2B5EF4-FFF2-40B4-BE49-F238E27FC236}">
                <a16:creationId xmlns:a16="http://schemas.microsoft.com/office/drawing/2014/main" id="{5149D95C-3DB1-4945-8782-1F8CEA3E76F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018" r="13795"/>
          <a:stretch/>
        </p:blipFill>
        <p:spPr>
          <a:xfrm>
            <a:off x="4925852" y="2001116"/>
            <a:ext cx="2433090" cy="2125796"/>
          </a:xfrm>
          <a:prstGeom prst="rect">
            <a:avLst/>
          </a:prstGeom>
        </p:spPr>
      </p:pic>
      <p:pic>
        <p:nvPicPr>
          <p:cNvPr id="58" name="Gambar 30" descr="Sebuah gambar berisi teks, bangunan, area&#10;&#10;Deskripsi dibuat secara otomatis">
            <a:extLst>
              <a:ext uri="{FF2B5EF4-FFF2-40B4-BE49-F238E27FC236}">
                <a16:creationId xmlns:a16="http://schemas.microsoft.com/office/drawing/2014/main" id="{C9CA9CDA-EEF4-48B0-820B-20D4E7C5EE6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3932" t="160" r="2995" b="-929"/>
          <a:stretch/>
        </p:blipFill>
        <p:spPr>
          <a:xfrm>
            <a:off x="9943294" y="2010371"/>
            <a:ext cx="2270225" cy="2139056"/>
          </a:xfrm>
          <a:prstGeom prst="rect">
            <a:avLst/>
          </a:prstGeom>
        </p:spPr>
      </p:pic>
      <p:pic>
        <p:nvPicPr>
          <p:cNvPr id="59" name="Gambar 31" descr="Sebuah gambar berisi perahu, kayu, rakit&#10;&#10;Deskripsi dibuat secara otomatis">
            <a:extLst>
              <a:ext uri="{FF2B5EF4-FFF2-40B4-BE49-F238E27FC236}">
                <a16:creationId xmlns:a16="http://schemas.microsoft.com/office/drawing/2014/main" id="{B25D4170-A29F-4D1A-ACDA-1F6C5784FD4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5021" t="696" r="6708" b="820"/>
          <a:stretch/>
        </p:blipFill>
        <p:spPr>
          <a:xfrm>
            <a:off x="7530740" y="2004917"/>
            <a:ext cx="2270224" cy="21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rsegi Panjang 2">
            <a:extLst>
              <a:ext uri="{FF2B5EF4-FFF2-40B4-BE49-F238E27FC236}">
                <a16:creationId xmlns:a16="http://schemas.microsoft.com/office/drawing/2014/main" id="{97DA9273-5FC2-473D-9F00-5B669524661B}"/>
              </a:ext>
            </a:extLst>
          </p:cNvPr>
          <p:cNvSpPr/>
          <p:nvPr/>
        </p:nvSpPr>
        <p:spPr>
          <a:xfrm>
            <a:off x="7138621" y="2036864"/>
            <a:ext cx="4294257" cy="3366294"/>
          </a:xfrm>
          <a:prstGeom prst="roundRect">
            <a:avLst>
              <a:gd name="adj" fmla="val 705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nah: Bengkok 1">
            <a:extLst>
              <a:ext uri="{FF2B5EF4-FFF2-40B4-BE49-F238E27FC236}">
                <a16:creationId xmlns:a16="http://schemas.microsoft.com/office/drawing/2014/main" id="{ACFA8282-7886-40DC-A522-4A59E6FD9D68}"/>
              </a:ext>
            </a:extLst>
          </p:cNvPr>
          <p:cNvSpPr/>
          <p:nvPr/>
        </p:nvSpPr>
        <p:spPr>
          <a:xfrm flipV="1">
            <a:off x="934720" y="2157715"/>
            <a:ext cx="6129901" cy="812861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Panah: Pentagon 9">
            <a:extLst>
              <a:ext uri="{FF2B5EF4-FFF2-40B4-BE49-F238E27FC236}">
                <a16:creationId xmlns:a16="http://schemas.microsoft.com/office/drawing/2014/main" id="{C3FB20B9-A8F3-95EC-B874-9C9612CDAF75}"/>
              </a:ext>
            </a:extLst>
          </p:cNvPr>
          <p:cNvSpPr/>
          <p:nvPr/>
        </p:nvSpPr>
        <p:spPr>
          <a:xfrm>
            <a:off x="759120" y="2036864"/>
            <a:ext cx="5438479" cy="52531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 err="1">
                <a:solidFill>
                  <a:schemeClr val="bg1"/>
                </a:solidFill>
                <a:latin typeface="Montserrat Classic Bold"/>
                <a:cs typeface="Calibri"/>
              </a:rPr>
              <a:t>Undang-Undang</a:t>
            </a:r>
            <a:r>
              <a:rPr lang="id-ID" sz="2000">
                <a:solidFill>
                  <a:schemeClr val="bg1"/>
                </a:solidFill>
                <a:latin typeface="Montserrat Classic Bold"/>
                <a:cs typeface="Calibri"/>
              </a:rPr>
              <a:t> dan Peraturan</a:t>
            </a:r>
          </a:p>
        </p:txBody>
      </p:sp>
      <p:sp>
        <p:nvSpPr>
          <p:cNvPr id="11" name="Panah: Pentagon 10">
            <a:extLst>
              <a:ext uri="{FF2B5EF4-FFF2-40B4-BE49-F238E27FC236}">
                <a16:creationId xmlns:a16="http://schemas.microsoft.com/office/drawing/2014/main" id="{46744266-9EBB-E490-9A7D-E00E94FD4AE7}"/>
              </a:ext>
            </a:extLst>
          </p:cNvPr>
          <p:cNvSpPr/>
          <p:nvPr/>
        </p:nvSpPr>
        <p:spPr>
          <a:xfrm>
            <a:off x="759121" y="2970577"/>
            <a:ext cx="5438478" cy="52531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>
                <a:solidFill>
                  <a:schemeClr val="bg1"/>
                </a:solidFill>
                <a:latin typeface="Montserrat Classic Bold"/>
                <a:cs typeface="Calibri"/>
              </a:rPr>
              <a:t>Persyaratan Kontrak</a:t>
            </a:r>
          </a:p>
        </p:txBody>
      </p:sp>
      <p:sp>
        <p:nvSpPr>
          <p:cNvPr id="12" name="Panah: Pentagon 11">
            <a:extLst>
              <a:ext uri="{FF2B5EF4-FFF2-40B4-BE49-F238E27FC236}">
                <a16:creationId xmlns:a16="http://schemas.microsoft.com/office/drawing/2014/main" id="{9DDF43EF-8A99-23D6-9BBC-4BCA5D2BCCBD}"/>
              </a:ext>
            </a:extLst>
          </p:cNvPr>
          <p:cNvSpPr/>
          <p:nvPr/>
        </p:nvSpPr>
        <p:spPr>
          <a:xfrm>
            <a:off x="759120" y="3595577"/>
            <a:ext cx="5438477" cy="52531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>
                <a:solidFill>
                  <a:schemeClr val="bg1"/>
                </a:solidFill>
                <a:latin typeface="Montserrat Classic Bold"/>
                <a:cs typeface="Calibri"/>
              </a:rPr>
              <a:t>Kebijakan dan Program K3</a:t>
            </a:r>
          </a:p>
        </p:txBody>
      </p:sp>
      <p:sp>
        <p:nvSpPr>
          <p:cNvPr id="13" name="Panah: Pentagon 12">
            <a:extLst>
              <a:ext uri="{FF2B5EF4-FFF2-40B4-BE49-F238E27FC236}">
                <a16:creationId xmlns:a16="http://schemas.microsoft.com/office/drawing/2014/main" id="{3F66B560-8F6B-3BA2-27D2-BA4381887E60}"/>
              </a:ext>
            </a:extLst>
          </p:cNvPr>
          <p:cNvSpPr/>
          <p:nvPr/>
        </p:nvSpPr>
        <p:spPr>
          <a:xfrm>
            <a:off x="759121" y="4241862"/>
            <a:ext cx="5438476" cy="52531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>
                <a:solidFill>
                  <a:schemeClr val="bg1"/>
                </a:solidFill>
                <a:latin typeface="Montserrat Classic Bold"/>
                <a:cs typeface="Calibri"/>
              </a:rPr>
              <a:t>Komitmen Manajemen K3L</a:t>
            </a:r>
          </a:p>
        </p:txBody>
      </p:sp>
      <p:sp>
        <p:nvSpPr>
          <p:cNvPr id="14" name="Panah: Pentagon 13">
            <a:extLst>
              <a:ext uri="{FF2B5EF4-FFF2-40B4-BE49-F238E27FC236}">
                <a16:creationId xmlns:a16="http://schemas.microsoft.com/office/drawing/2014/main" id="{C16F6888-3FC9-A912-DAD0-F8F8DA1B7305}"/>
              </a:ext>
            </a:extLst>
          </p:cNvPr>
          <p:cNvSpPr/>
          <p:nvPr/>
        </p:nvSpPr>
        <p:spPr>
          <a:xfrm>
            <a:off x="759120" y="4877840"/>
            <a:ext cx="5438475" cy="52531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000">
                <a:solidFill>
                  <a:schemeClr val="bg1"/>
                </a:solidFill>
                <a:latin typeface="Montserrat Classic Bold"/>
                <a:cs typeface="Calibri"/>
              </a:rPr>
              <a:t>Komitmen NAPZA</a:t>
            </a:r>
          </a:p>
        </p:txBody>
      </p:sp>
      <p:sp>
        <p:nvSpPr>
          <p:cNvPr id="15" name="Kotak Teks 1">
            <a:extLst>
              <a:ext uri="{FF2B5EF4-FFF2-40B4-BE49-F238E27FC236}">
                <a16:creationId xmlns:a16="http://schemas.microsoft.com/office/drawing/2014/main" id="{7CB6BA6D-F435-4955-535F-F942ACA08FA1}"/>
              </a:ext>
            </a:extLst>
          </p:cNvPr>
          <p:cNvSpPr txBox="1"/>
          <p:nvPr/>
        </p:nvSpPr>
        <p:spPr>
          <a:xfrm>
            <a:off x="7323043" y="2157715"/>
            <a:ext cx="3934237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UU No. 1/1970 tentang Keselamatan Kerja 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UU No. 13/2003 tentang</a:t>
            </a:r>
            <a:r>
              <a:rPr lang="en-US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 </a:t>
            </a: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Ketenagakerjaan 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Kepmen LH No. 30/2001 tentang Pedoman Pelaksanaan Audit LH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Peraturan Menteri LH No. 03/2013 tentang Audit Lingkungan Hidup </a:t>
            </a:r>
            <a:endParaRPr lang="en-US">
              <a:solidFill>
                <a:schemeClr val="bg1"/>
              </a:solidFill>
              <a:latin typeface="Abadi" panose="020B0604020104020204" pitchFamily="34" charset="0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>
                <a:solidFill>
                  <a:schemeClr val="bg1"/>
                </a:solidFill>
                <a:latin typeface="Abadi" panose="020B0604020104020204" pitchFamily="34" charset="0"/>
                <a:cs typeface="Times New Roman"/>
              </a:rPr>
              <a:t>Kebijakan Internal PT. Gold Digger </a:t>
            </a: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0B140789-FA91-4238-AEEC-69BE32ADBD80}"/>
              </a:ext>
            </a:extLst>
          </p:cNvPr>
          <p:cNvSpPr txBox="1"/>
          <p:nvPr/>
        </p:nvSpPr>
        <p:spPr>
          <a:xfrm>
            <a:off x="680679" y="697649"/>
            <a:ext cx="4941266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PENETAPAN KOMITMEN DAN KEBIJAKAN K3L</a:t>
            </a:r>
            <a:endParaRPr lang="id-ID"/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35CA74AA-AF9A-4CDD-9B7F-7F0EFE8D1DA0}"/>
              </a:ext>
            </a:extLst>
          </p:cNvPr>
          <p:cNvSpPr/>
          <p:nvPr/>
        </p:nvSpPr>
        <p:spPr>
          <a:xfrm>
            <a:off x="759121" y="1606859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65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506AE15B-E37C-4AFF-BA43-F015FF65496A}"/>
              </a:ext>
            </a:extLst>
          </p:cNvPr>
          <p:cNvSpPr txBox="1"/>
          <p:nvPr/>
        </p:nvSpPr>
        <p:spPr>
          <a:xfrm>
            <a:off x="688258" y="600448"/>
            <a:ext cx="501212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008A3E"/>
                </a:solidFill>
                <a:latin typeface="Aharoni"/>
                <a:cs typeface="Aharoni"/>
              </a:rPr>
              <a:t>PERENCANAAN K3L</a:t>
            </a:r>
            <a:endParaRPr lang="id-ID" sz="2400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06748E97-F5BD-415E-8669-2A5A58B6E30C}"/>
              </a:ext>
            </a:extLst>
          </p:cNvPr>
          <p:cNvSpPr/>
          <p:nvPr/>
        </p:nvSpPr>
        <p:spPr>
          <a:xfrm>
            <a:off x="759121" y="1220869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BA41D00C-9801-4365-9169-F5CE490A8551}"/>
              </a:ext>
            </a:extLst>
          </p:cNvPr>
          <p:cNvSpPr/>
          <p:nvPr/>
        </p:nvSpPr>
        <p:spPr>
          <a:xfrm>
            <a:off x="775531" y="1597198"/>
            <a:ext cx="4038768" cy="18318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nah: Bengkok 12">
            <a:extLst>
              <a:ext uri="{FF2B5EF4-FFF2-40B4-BE49-F238E27FC236}">
                <a16:creationId xmlns:a16="http://schemas.microsoft.com/office/drawing/2014/main" id="{33F78079-9865-451B-A299-7C07D8D629AC}"/>
              </a:ext>
            </a:extLst>
          </p:cNvPr>
          <p:cNvSpPr/>
          <p:nvPr/>
        </p:nvSpPr>
        <p:spPr>
          <a:xfrm flipV="1">
            <a:off x="1154734" y="3140908"/>
            <a:ext cx="4941266" cy="812861"/>
          </a:xfrm>
          <a:prstGeom prst="bentArrow">
            <a:avLst>
              <a:gd name="adj1" fmla="val 25000"/>
              <a:gd name="adj2" fmla="val 27419"/>
              <a:gd name="adj3" fmla="val 34677"/>
              <a:gd name="adj4" fmla="val 4375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Kotak Teks 1">
            <a:extLst>
              <a:ext uri="{FF2B5EF4-FFF2-40B4-BE49-F238E27FC236}">
                <a16:creationId xmlns:a16="http://schemas.microsoft.com/office/drawing/2014/main" id="{FE7D14F5-601D-43F1-AA88-EFDB5F855408}"/>
              </a:ext>
            </a:extLst>
          </p:cNvPr>
          <p:cNvSpPr txBox="1"/>
          <p:nvPr/>
        </p:nvSpPr>
        <p:spPr>
          <a:xfrm>
            <a:off x="961342" y="2069414"/>
            <a:ext cx="371796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 Classic Bold"/>
                <a:cs typeface="Times New Roman"/>
              </a:rPr>
              <a:t>No recordable accident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 Classic Bold"/>
                <a:cs typeface="Times New Roman"/>
              </a:rPr>
              <a:t>No work-related illness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Montserrat Classic Bold"/>
                <a:cs typeface="Times New Roman"/>
              </a:rPr>
              <a:t>No environment damage caused by the project activities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64A6097C-C641-4A58-B908-19EEEC7FAACA}"/>
              </a:ext>
            </a:extLst>
          </p:cNvPr>
          <p:cNvSpPr txBox="1"/>
          <p:nvPr/>
        </p:nvSpPr>
        <p:spPr>
          <a:xfrm>
            <a:off x="601554" y="1743338"/>
            <a:ext cx="331601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spc="48">
                <a:solidFill>
                  <a:schemeClr val="bg1"/>
                </a:solidFill>
                <a:latin typeface="Montserrat Classic Bold"/>
              </a:rPr>
              <a:t>TARGET/SASARAN :</a:t>
            </a:r>
          </a:p>
        </p:txBody>
      </p:sp>
      <p:pic>
        <p:nvPicPr>
          <p:cNvPr id="17" name="Gambar 16">
            <a:extLst>
              <a:ext uri="{FF2B5EF4-FFF2-40B4-BE49-F238E27FC236}">
                <a16:creationId xmlns:a16="http://schemas.microsoft.com/office/drawing/2014/main" id="{316A8CE2-6090-404F-9762-B0F85FDEB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88" y="2103801"/>
            <a:ext cx="4789170" cy="3593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Kotak Teks 1">
            <a:extLst>
              <a:ext uri="{FF2B5EF4-FFF2-40B4-BE49-F238E27FC236}">
                <a16:creationId xmlns:a16="http://schemas.microsoft.com/office/drawing/2014/main" id="{0B236035-7770-4B82-AD7B-AF947AC5382E}"/>
              </a:ext>
            </a:extLst>
          </p:cNvPr>
          <p:cNvSpPr txBox="1"/>
          <p:nvPr/>
        </p:nvSpPr>
        <p:spPr>
          <a:xfrm>
            <a:off x="2672712" y="3922958"/>
            <a:ext cx="24260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Montserrat Classic Bold"/>
                <a:cs typeface="Times New Roman"/>
              </a:rPr>
              <a:t>ORGANIGRAM K3L</a:t>
            </a: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BF9EDED3-D6A7-4C50-2E7D-2145DBC609E8}"/>
              </a:ext>
            </a:extLst>
          </p:cNvPr>
          <p:cNvSpPr txBox="1"/>
          <p:nvPr/>
        </p:nvSpPr>
        <p:spPr>
          <a:xfrm>
            <a:off x="6878320" y="2336113"/>
            <a:ext cx="1384097" cy="276999"/>
          </a:xfrm>
          <a:prstGeom prst="rect">
            <a:avLst/>
          </a:prstGeom>
          <a:solidFill>
            <a:srgbClr val="FEBE32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PROJECT MANAJER</a:t>
            </a:r>
          </a:p>
        </p:txBody>
      </p:sp>
    </p:spTree>
    <p:extLst>
      <p:ext uri="{BB962C8B-B14F-4D97-AF65-F5344CB8AC3E}">
        <p14:creationId xmlns:p14="http://schemas.microsoft.com/office/powerpoint/2010/main" val="3532409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77283BEC-F6F4-4767-BC12-9123B39CD18E}"/>
              </a:ext>
            </a:extLst>
          </p:cNvPr>
          <p:cNvGrpSpPr/>
          <p:nvPr/>
        </p:nvGrpSpPr>
        <p:grpSpPr>
          <a:xfrm>
            <a:off x="828857" y="1792931"/>
            <a:ext cx="5430784" cy="3901886"/>
            <a:chOff x="665216" y="1349487"/>
            <a:chExt cx="5430784" cy="3901886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97B00E92-6A8E-4F4A-940C-9D8588F77E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3225017"/>
                </p:ext>
              </p:extLst>
            </p:nvPr>
          </p:nvGraphicFramePr>
          <p:xfrm>
            <a:off x="670560" y="1349487"/>
            <a:ext cx="5425440" cy="390188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D4D8578-BB5D-46FF-ACD9-97A8FBD625D8}"/>
                </a:ext>
              </a:extLst>
            </p:cNvPr>
            <p:cNvSpPr txBox="1">
              <a:spLocks/>
            </p:cNvSpPr>
            <p:nvPr/>
          </p:nvSpPr>
          <p:spPr>
            <a:xfrm>
              <a:off x="665216" y="1520199"/>
              <a:ext cx="782320" cy="870357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noProof="1">
                  <a:solidFill>
                    <a:schemeClr val="bg1"/>
                  </a:solidFill>
                  <a:latin typeface="Open sans"/>
                </a:rPr>
                <a:t>  1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C0A205C8-5324-4022-AC52-CBF716DDF6B3}"/>
                </a:ext>
              </a:extLst>
            </p:cNvPr>
            <p:cNvSpPr txBox="1">
              <a:spLocks/>
            </p:cNvSpPr>
            <p:nvPr/>
          </p:nvSpPr>
          <p:spPr>
            <a:xfrm>
              <a:off x="1010656" y="3322134"/>
              <a:ext cx="873760" cy="840587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noProof="1">
                  <a:solidFill>
                    <a:schemeClr val="bg1"/>
                  </a:solidFill>
                  <a:latin typeface="Open sans"/>
                </a:rPr>
                <a:t>3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D43B1F45-FEE8-4F71-AC15-1BC3C91D2DEE}"/>
                </a:ext>
              </a:extLst>
            </p:cNvPr>
            <p:cNvSpPr txBox="1">
              <a:spLocks/>
            </p:cNvSpPr>
            <p:nvPr/>
          </p:nvSpPr>
          <p:spPr>
            <a:xfrm>
              <a:off x="1016000" y="2401161"/>
              <a:ext cx="873760" cy="87035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noProof="1">
                  <a:solidFill>
                    <a:schemeClr val="bg1"/>
                  </a:solidFill>
                  <a:latin typeface="Open sans"/>
                </a:rPr>
                <a:t>2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3F520BB7-274A-4D42-955C-3FBF6865719D}"/>
                </a:ext>
              </a:extLst>
            </p:cNvPr>
            <p:cNvSpPr txBox="1">
              <a:spLocks/>
            </p:cNvSpPr>
            <p:nvPr/>
          </p:nvSpPr>
          <p:spPr>
            <a:xfrm>
              <a:off x="665216" y="4171045"/>
              <a:ext cx="873760" cy="990666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noProof="1">
                  <a:solidFill>
                    <a:schemeClr val="bg1"/>
                  </a:solidFill>
                  <a:latin typeface="Open sans"/>
                </a:rPr>
                <a:t>4</a:t>
              </a: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A3F6D9A9-4A04-4542-90B2-9ECAE060422D}"/>
              </a:ext>
            </a:extLst>
          </p:cNvPr>
          <p:cNvGrpSpPr/>
          <p:nvPr/>
        </p:nvGrpSpPr>
        <p:grpSpPr>
          <a:xfrm>
            <a:off x="7126525" y="1366091"/>
            <a:ext cx="4049475" cy="4791878"/>
            <a:chOff x="6996267" y="1400318"/>
            <a:chExt cx="4049475" cy="4791878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6435EEDD-15B4-4608-AC1B-CFC5BC011748}"/>
                </a:ext>
              </a:extLst>
            </p:cNvPr>
            <p:cNvGrpSpPr/>
            <p:nvPr/>
          </p:nvGrpSpPr>
          <p:grpSpPr>
            <a:xfrm>
              <a:off x="7863151" y="1400318"/>
              <a:ext cx="1500017" cy="1724158"/>
              <a:chOff x="1310417" y="827"/>
              <a:chExt cx="1500017" cy="1724158"/>
            </a:xfrm>
          </p:grpSpPr>
          <p:sp>
            <p:nvSpPr>
              <p:cNvPr id="30" name="Hexagon 26">
                <a:extLst>
                  <a:ext uri="{FF2B5EF4-FFF2-40B4-BE49-F238E27FC236}">
                    <a16:creationId xmlns:a16="http://schemas.microsoft.com/office/drawing/2014/main" id="{0F375604-7DA6-4294-9773-A9CE99590785}"/>
                  </a:ext>
                </a:extLst>
              </p:cNvPr>
              <p:cNvSpPr/>
              <p:nvPr/>
            </p:nvSpPr>
            <p:spPr>
              <a:xfrm rot="5400000">
                <a:off x="1198347" y="112897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Hexagon 4">
                <a:extLst>
                  <a:ext uri="{FF2B5EF4-FFF2-40B4-BE49-F238E27FC236}">
                    <a16:creationId xmlns:a16="http://schemas.microsoft.com/office/drawing/2014/main" id="{A33BF308-848A-4F6B-9523-E38B1E0D0BEB}"/>
                  </a:ext>
                </a:extLst>
              </p:cNvPr>
              <p:cNvSpPr txBox="1"/>
              <p:nvPr/>
            </p:nvSpPr>
            <p:spPr>
              <a:xfrm>
                <a:off x="1544170" y="269508"/>
                <a:ext cx="1032511" cy="11867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noProof="1">
                    <a:latin typeface="Open sans"/>
                  </a:rPr>
                  <a:t>Tanda dan Rambu</a:t>
                </a:r>
                <a:endParaRPr lang="en-US" sz="1600" kern="1200" noProof="1"/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015A4DDA-0F76-4278-B04D-97B7CC4C0F5C}"/>
                </a:ext>
              </a:extLst>
            </p:cNvPr>
            <p:cNvGrpSpPr/>
            <p:nvPr/>
          </p:nvGrpSpPr>
          <p:grpSpPr>
            <a:xfrm>
              <a:off x="6996267" y="2937586"/>
              <a:ext cx="1500017" cy="1724158"/>
              <a:chOff x="2930436" y="827"/>
              <a:chExt cx="1500017" cy="1724158"/>
            </a:xfrm>
          </p:grpSpPr>
          <p:sp>
            <p:nvSpPr>
              <p:cNvPr id="28" name="Hexagon 24">
                <a:extLst>
                  <a:ext uri="{FF2B5EF4-FFF2-40B4-BE49-F238E27FC236}">
                    <a16:creationId xmlns:a16="http://schemas.microsoft.com/office/drawing/2014/main" id="{0C3F5184-BD31-4EBD-A3A0-F2431068F745}"/>
                  </a:ext>
                </a:extLst>
              </p:cNvPr>
              <p:cNvSpPr/>
              <p:nvPr/>
            </p:nvSpPr>
            <p:spPr>
              <a:xfrm rot="5400000">
                <a:off x="2818366" y="112897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Hexagon 4">
                <a:extLst>
                  <a:ext uri="{FF2B5EF4-FFF2-40B4-BE49-F238E27FC236}">
                    <a16:creationId xmlns:a16="http://schemas.microsoft.com/office/drawing/2014/main" id="{486D19FD-878C-475A-BEA2-8BE0AD2863CD}"/>
                  </a:ext>
                </a:extLst>
              </p:cNvPr>
              <p:cNvSpPr txBox="1"/>
              <p:nvPr/>
            </p:nvSpPr>
            <p:spPr>
              <a:xfrm>
                <a:off x="3164189" y="269508"/>
                <a:ext cx="1032511" cy="11867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noProof="1">
                    <a:latin typeface="Open sans"/>
                  </a:rPr>
                  <a:t>Instruksi Keselamatan Kerja</a:t>
                </a:r>
              </a:p>
            </p:txBody>
          </p:sp>
        </p:grpSp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3AEC5CB3-8B05-4DDB-A38E-66B5F395A51D}"/>
                </a:ext>
              </a:extLst>
            </p:cNvPr>
            <p:cNvGrpSpPr/>
            <p:nvPr/>
          </p:nvGrpSpPr>
          <p:grpSpPr>
            <a:xfrm>
              <a:off x="8679051" y="2944107"/>
              <a:ext cx="1500017" cy="1724158"/>
              <a:chOff x="2117323" y="1464293"/>
              <a:chExt cx="1500017" cy="1724158"/>
            </a:xfrm>
          </p:grpSpPr>
          <p:sp>
            <p:nvSpPr>
              <p:cNvPr id="26" name="Hexagon 22">
                <a:extLst>
                  <a:ext uri="{FF2B5EF4-FFF2-40B4-BE49-F238E27FC236}">
                    <a16:creationId xmlns:a16="http://schemas.microsoft.com/office/drawing/2014/main" id="{3E87F839-4328-421C-9D0A-BF3193E523AF}"/>
                  </a:ext>
                </a:extLst>
              </p:cNvPr>
              <p:cNvSpPr/>
              <p:nvPr/>
            </p:nvSpPr>
            <p:spPr>
              <a:xfrm rot="5400000">
                <a:off x="2005253" y="1576363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Hexagon 4">
                <a:extLst>
                  <a:ext uri="{FF2B5EF4-FFF2-40B4-BE49-F238E27FC236}">
                    <a16:creationId xmlns:a16="http://schemas.microsoft.com/office/drawing/2014/main" id="{6505B69A-B499-4A6E-9F61-19A4D8F7D188}"/>
                  </a:ext>
                </a:extLst>
              </p:cNvPr>
              <p:cNvSpPr txBox="1"/>
              <p:nvPr/>
            </p:nvSpPr>
            <p:spPr>
              <a:xfrm>
                <a:off x="2351076" y="1732974"/>
                <a:ext cx="1032511" cy="11867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noProof="1">
                    <a:latin typeface="Open sans"/>
                  </a:rPr>
                  <a:t>Patroli K3</a:t>
                </a:r>
              </a:p>
            </p:txBody>
          </p:sp>
        </p:grp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EFD58DB5-C9EA-4DB0-9F1D-3CB3DF60846F}"/>
                </a:ext>
              </a:extLst>
            </p:cNvPr>
            <p:cNvGrpSpPr/>
            <p:nvPr/>
          </p:nvGrpSpPr>
          <p:grpSpPr>
            <a:xfrm>
              <a:off x="7863150" y="4451217"/>
              <a:ext cx="1500017" cy="1724158"/>
              <a:chOff x="3737342" y="1464293"/>
              <a:chExt cx="1500017" cy="1724158"/>
            </a:xfrm>
          </p:grpSpPr>
          <p:sp>
            <p:nvSpPr>
              <p:cNvPr id="24" name="Hexagon 20">
                <a:extLst>
                  <a:ext uri="{FF2B5EF4-FFF2-40B4-BE49-F238E27FC236}">
                    <a16:creationId xmlns:a16="http://schemas.microsoft.com/office/drawing/2014/main" id="{9D06338F-5518-49AA-93CA-C88C0AC51A8F}"/>
                  </a:ext>
                </a:extLst>
              </p:cNvPr>
              <p:cNvSpPr/>
              <p:nvPr/>
            </p:nvSpPr>
            <p:spPr>
              <a:xfrm rot="5400000">
                <a:off x="3625272" y="1576363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Hexagon 4">
                <a:extLst>
                  <a:ext uri="{FF2B5EF4-FFF2-40B4-BE49-F238E27FC236}">
                    <a16:creationId xmlns:a16="http://schemas.microsoft.com/office/drawing/2014/main" id="{E31B5BB2-F842-4DA3-A95D-8C9190F4A23B}"/>
                  </a:ext>
                </a:extLst>
              </p:cNvPr>
              <p:cNvSpPr txBox="1"/>
              <p:nvPr/>
            </p:nvSpPr>
            <p:spPr>
              <a:xfrm>
                <a:off x="3971095" y="1732974"/>
                <a:ext cx="1032511" cy="11867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i="1" kern="1200" noProof="1">
                    <a:latin typeface="Open sans"/>
                  </a:rPr>
                  <a:t>Tool Box Meeting</a:t>
                </a:r>
                <a:endParaRPr lang="en-US" sz="1600" i="1" kern="1200" noProof="1"/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81397201-6E4A-4105-BDCD-608F591979CB}"/>
                </a:ext>
              </a:extLst>
            </p:cNvPr>
            <p:cNvGrpSpPr/>
            <p:nvPr/>
          </p:nvGrpSpPr>
          <p:grpSpPr>
            <a:xfrm>
              <a:off x="9545725" y="4468038"/>
              <a:ext cx="1500017" cy="1724158"/>
              <a:chOff x="2930436" y="2927758"/>
              <a:chExt cx="1500017" cy="1724158"/>
            </a:xfrm>
          </p:grpSpPr>
          <p:sp>
            <p:nvSpPr>
              <p:cNvPr id="22" name="Hexagon 18">
                <a:extLst>
                  <a:ext uri="{FF2B5EF4-FFF2-40B4-BE49-F238E27FC236}">
                    <a16:creationId xmlns:a16="http://schemas.microsoft.com/office/drawing/2014/main" id="{377AF348-7F4F-446D-BE04-67AA074BB3BB}"/>
                  </a:ext>
                </a:extLst>
              </p:cNvPr>
              <p:cNvSpPr/>
              <p:nvPr/>
            </p:nvSpPr>
            <p:spPr>
              <a:xfrm rot="5400000">
                <a:off x="2818366" y="3039828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Hexagon 4">
                <a:extLst>
                  <a:ext uri="{FF2B5EF4-FFF2-40B4-BE49-F238E27FC236}">
                    <a16:creationId xmlns:a16="http://schemas.microsoft.com/office/drawing/2014/main" id="{CD467B82-19A2-4DCC-B054-257D26B2682F}"/>
                  </a:ext>
                </a:extLst>
              </p:cNvPr>
              <p:cNvSpPr txBox="1"/>
              <p:nvPr/>
            </p:nvSpPr>
            <p:spPr>
              <a:xfrm>
                <a:off x="3164189" y="3196439"/>
                <a:ext cx="1032511" cy="11867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 noProof="1">
                    <a:latin typeface="Open sans"/>
                  </a:rPr>
                  <a:t>Rapat K3</a:t>
                </a:r>
              </a:p>
            </p:txBody>
          </p:sp>
        </p:grpSp>
      </p:grpSp>
      <p:sp>
        <p:nvSpPr>
          <p:cNvPr id="32" name="TextBox 59">
            <a:extLst>
              <a:ext uri="{FF2B5EF4-FFF2-40B4-BE49-F238E27FC236}">
                <a16:creationId xmlns:a16="http://schemas.microsoft.com/office/drawing/2014/main" id="{DA751433-D647-4460-9E16-80CB1DA74171}"/>
              </a:ext>
            </a:extLst>
          </p:cNvPr>
          <p:cNvSpPr txBox="1"/>
          <p:nvPr/>
        </p:nvSpPr>
        <p:spPr>
          <a:xfrm>
            <a:off x="680678" y="678436"/>
            <a:ext cx="616900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PENERAPAN RENCANA K3</a:t>
            </a:r>
            <a:endParaRPr lang="id-ID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Rectangle: Rounded Corners 18">
            <a:extLst>
              <a:ext uri="{FF2B5EF4-FFF2-40B4-BE49-F238E27FC236}">
                <a16:creationId xmlns:a16="http://schemas.microsoft.com/office/drawing/2014/main" id="{55C940CC-CB0A-44C5-94C2-8F999D1C3696}"/>
              </a:ext>
            </a:extLst>
          </p:cNvPr>
          <p:cNvSpPr/>
          <p:nvPr/>
        </p:nvSpPr>
        <p:spPr>
          <a:xfrm>
            <a:off x="759120" y="1220870"/>
            <a:ext cx="2959439" cy="7196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88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F3153256-C55A-4842-A66E-2CDF0977B72E}"/>
              </a:ext>
            </a:extLst>
          </p:cNvPr>
          <p:cNvSpPr txBox="1"/>
          <p:nvPr/>
        </p:nvSpPr>
        <p:spPr>
          <a:xfrm>
            <a:off x="680679" y="697649"/>
            <a:ext cx="494126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solidFill>
                  <a:srgbClr val="008A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PENGENDALIAN K3L</a:t>
            </a:r>
            <a:endParaRPr lang="id-ID" sz="2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1267132F-F15E-472D-B527-804CF528201E}"/>
              </a:ext>
            </a:extLst>
          </p:cNvPr>
          <p:cNvSpPr/>
          <p:nvPr/>
        </p:nvSpPr>
        <p:spPr>
          <a:xfrm>
            <a:off x="759121" y="1220869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26FD4B8-61D8-4404-93E4-D8C923F9F94B}"/>
              </a:ext>
            </a:extLst>
          </p:cNvPr>
          <p:cNvGrpSpPr/>
          <p:nvPr/>
        </p:nvGrpSpPr>
        <p:grpSpPr>
          <a:xfrm rot="17974958">
            <a:off x="4171203" y="78937"/>
            <a:ext cx="4279394" cy="6378916"/>
            <a:chOff x="7863151" y="1400318"/>
            <a:chExt cx="3182591" cy="4791878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6958FFD-5285-4FC8-97B9-58DA25B214F0}"/>
                </a:ext>
              </a:extLst>
            </p:cNvPr>
            <p:cNvGrpSpPr/>
            <p:nvPr/>
          </p:nvGrpSpPr>
          <p:grpSpPr>
            <a:xfrm>
              <a:off x="7863151" y="1400318"/>
              <a:ext cx="1500017" cy="1724158"/>
              <a:chOff x="1310417" y="827"/>
              <a:chExt cx="1500017" cy="1724158"/>
            </a:xfrm>
          </p:grpSpPr>
          <p:sp>
            <p:nvSpPr>
              <p:cNvPr id="26" name="Hexagon 26">
                <a:extLst>
                  <a:ext uri="{FF2B5EF4-FFF2-40B4-BE49-F238E27FC236}">
                    <a16:creationId xmlns:a16="http://schemas.microsoft.com/office/drawing/2014/main" id="{DCBEB1B2-D797-4E11-A15E-43FD0B5E6C8F}"/>
                  </a:ext>
                </a:extLst>
              </p:cNvPr>
              <p:cNvSpPr/>
              <p:nvPr/>
            </p:nvSpPr>
            <p:spPr>
              <a:xfrm rot="5400000">
                <a:off x="1198347" y="112897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Hexagon 4">
                <a:extLst>
                  <a:ext uri="{FF2B5EF4-FFF2-40B4-BE49-F238E27FC236}">
                    <a16:creationId xmlns:a16="http://schemas.microsoft.com/office/drawing/2014/main" id="{0B40FF30-29D9-4789-A422-85910790189B}"/>
                  </a:ext>
                </a:extLst>
              </p:cNvPr>
              <p:cNvSpPr txBox="1"/>
              <p:nvPr/>
            </p:nvSpPr>
            <p:spPr>
              <a:xfrm rot="3625042">
                <a:off x="1540444" y="273760"/>
                <a:ext cx="1039963" cy="11782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noProof="1">
                    <a:latin typeface="Open sans"/>
                  </a:rPr>
                  <a:t>SIKLUS HARIAN</a:t>
                </a:r>
                <a:endParaRPr lang="en-US" kern="1200" noProof="1"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B2E07EA-BC83-4642-85B3-5251179BE212}"/>
                </a:ext>
              </a:extLst>
            </p:cNvPr>
            <p:cNvGrpSpPr/>
            <p:nvPr/>
          </p:nvGrpSpPr>
          <p:grpSpPr>
            <a:xfrm>
              <a:off x="8679051" y="2944107"/>
              <a:ext cx="1500017" cy="1724158"/>
              <a:chOff x="2117323" y="1464293"/>
              <a:chExt cx="1500017" cy="1724158"/>
            </a:xfrm>
          </p:grpSpPr>
          <p:sp>
            <p:nvSpPr>
              <p:cNvPr id="22" name="Hexagon 22">
                <a:extLst>
                  <a:ext uri="{FF2B5EF4-FFF2-40B4-BE49-F238E27FC236}">
                    <a16:creationId xmlns:a16="http://schemas.microsoft.com/office/drawing/2014/main" id="{9BF40B02-EF90-4FB2-8EBB-48955E7CA137}"/>
                  </a:ext>
                </a:extLst>
              </p:cNvPr>
              <p:cNvSpPr/>
              <p:nvPr/>
            </p:nvSpPr>
            <p:spPr>
              <a:xfrm rot="5400000">
                <a:off x="2005253" y="1576363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Hexagon 4">
                <a:extLst>
                  <a:ext uri="{FF2B5EF4-FFF2-40B4-BE49-F238E27FC236}">
                    <a16:creationId xmlns:a16="http://schemas.microsoft.com/office/drawing/2014/main" id="{5A5154E0-0DFC-46F1-9508-80FBE0D32064}"/>
                  </a:ext>
                </a:extLst>
              </p:cNvPr>
              <p:cNvSpPr txBox="1"/>
              <p:nvPr/>
            </p:nvSpPr>
            <p:spPr>
              <a:xfrm rot="3625042">
                <a:off x="2253842" y="1730986"/>
                <a:ext cx="1219948" cy="11782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noProof="1">
                    <a:latin typeface="Open sans"/>
                  </a:rPr>
                  <a:t>SIKLUS MINGGUAN</a:t>
                </a:r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447D4957-E165-4327-83EC-B7AB52C0ED59}"/>
                </a:ext>
              </a:extLst>
            </p:cNvPr>
            <p:cNvGrpSpPr/>
            <p:nvPr/>
          </p:nvGrpSpPr>
          <p:grpSpPr>
            <a:xfrm>
              <a:off x="9545725" y="4468038"/>
              <a:ext cx="1500017" cy="1724158"/>
              <a:chOff x="2930436" y="2927758"/>
              <a:chExt cx="1500017" cy="1724158"/>
            </a:xfrm>
          </p:grpSpPr>
          <p:sp>
            <p:nvSpPr>
              <p:cNvPr id="18" name="Hexagon 18">
                <a:extLst>
                  <a:ext uri="{FF2B5EF4-FFF2-40B4-BE49-F238E27FC236}">
                    <a16:creationId xmlns:a16="http://schemas.microsoft.com/office/drawing/2014/main" id="{6F5F9762-0C95-4D49-AE5E-1D39148AC9E0}"/>
                  </a:ext>
                </a:extLst>
              </p:cNvPr>
              <p:cNvSpPr/>
              <p:nvPr/>
            </p:nvSpPr>
            <p:spPr>
              <a:xfrm rot="5400000">
                <a:off x="2818366" y="3039828"/>
                <a:ext cx="1724158" cy="1500017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Hexagon 4">
                <a:extLst>
                  <a:ext uri="{FF2B5EF4-FFF2-40B4-BE49-F238E27FC236}">
                    <a16:creationId xmlns:a16="http://schemas.microsoft.com/office/drawing/2014/main" id="{097C8E30-CB5F-4A01-896E-FCE6DBE0C2E8}"/>
                  </a:ext>
                </a:extLst>
              </p:cNvPr>
              <p:cNvSpPr txBox="1"/>
              <p:nvPr/>
            </p:nvSpPr>
            <p:spPr>
              <a:xfrm rot="3625042">
                <a:off x="3160463" y="3200691"/>
                <a:ext cx="1039963" cy="117829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b="1" kern="1200" noProof="1">
                    <a:latin typeface="Open sans"/>
                  </a:rPr>
                  <a:t>SIKLUS BULANAN</a:t>
                </a:r>
              </a:p>
            </p:txBody>
          </p:sp>
        </p:grpSp>
      </p:grpSp>
      <p:grpSp>
        <p:nvGrpSpPr>
          <p:cNvPr id="6" name="Grup 5">
            <a:extLst>
              <a:ext uri="{FF2B5EF4-FFF2-40B4-BE49-F238E27FC236}">
                <a16:creationId xmlns:a16="http://schemas.microsoft.com/office/drawing/2014/main" id="{CEB8A3B0-9199-5DB4-1347-FD9DFC69DEED}"/>
              </a:ext>
            </a:extLst>
          </p:cNvPr>
          <p:cNvGrpSpPr/>
          <p:nvPr/>
        </p:nvGrpSpPr>
        <p:grpSpPr>
          <a:xfrm>
            <a:off x="4904395" y="4647900"/>
            <a:ext cx="3021231" cy="355328"/>
            <a:chOff x="4866663" y="4696235"/>
            <a:chExt cx="2726568" cy="355328"/>
          </a:xfrm>
        </p:grpSpPr>
        <p:sp>
          <p:nvSpPr>
            <p:cNvPr id="32" name="AutoShape 2">
              <a:extLst>
                <a:ext uri="{FF2B5EF4-FFF2-40B4-BE49-F238E27FC236}">
                  <a16:creationId xmlns:a16="http://schemas.microsoft.com/office/drawing/2014/main" id="{1050272E-A6EE-475C-8C8E-16C12FA60781}"/>
                </a:ext>
              </a:extLst>
            </p:cNvPr>
            <p:cNvSpPr/>
            <p:nvPr/>
          </p:nvSpPr>
          <p:spPr>
            <a:xfrm>
              <a:off x="5249507" y="4696235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172C8C7B-1F43-4410-9CD1-EA106F0DB4A0}"/>
                </a:ext>
              </a:extLst>
            </p:cNvPr>
            <p:cNvSpPr txBox="1"/>
            <p:nvPr/>
          </p:nvSpPr>
          <p:spPr>
            <a:xfrm>
              <a:off x="4866663" y="4753401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WEEKLY MEETING</a:t>
              </a:r>
            </a:p>
          </p:txBody>
        </p:sp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57CC991F-8AD8-B9A1-1746-E1413274423C}"/>
              </a:ext>
            </a:extLst>
          </p:cNvPr>
          <p:cNvGrpSpPr/>
          <p:nvPr/>
        </p:nvGrpSpPr>
        <p:grpSpPr>
          <a:xfrm>
            <a:off x="7209391" y="4638572"/>
            <a:ext cx="3096042" cy="355328"/>
            <a:chOff x="7070092" y="4701460"/>
            <a:chExt cx="2726568" cy="355328"/>
          </a:xfrm>
        </p:grpSpPr>
        <p:sp>
          <p:nvSpPr>
            <p:cNvPr id="40" name="AutoShape 2">
              <a:extLst>
                <a:ext uri="{FF2B5EF4-FFF2-40B4-BE49-F238E27FC236}">
                  <a16:creationId xmlns:a16="http://schemas.microsoft.com/office/drawing/2014/main" id="{589932B9-AF85-4222-A814-EF1AD1283847}"/>
                </a:ext>
              </a:extLst>
            </p:cNvPr>
            <p:cNvSpPr/>
            <p:nvPr/>
          </p:nvSpPr>
          <p:spPr>
            <a:xfrm flipH="1" flipV="1">
              <a:off x="7452935" y="4701460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19E5A08B-A552-4A31-922C-B1882A4CF5C8}"/>
                </a:ext>
              </a:extLst>
            </p:cNvPr>
            <p:cNvSpPr txBox="1"/>
            <p:nvPr/>
          </p:nvSpPr>
          <p:spPr>
            <a:xfrm rot="10800000" flipH="1" flipV="1">
              <a:off x="7070092" y="4753401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MONTHLY MEETING</a:t>
              </a:r>
            </a:p>
          </p:txBody>
        </p:sp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4E12F5BC-3AFC-E1E6-CB0A-E14AF9820CFD}"/>
              </a:ext>
            </a:extLst>
          </p:cNvPr>
          <p:cNvGrpSpPr/>
          <p:nvPr/>
        </p:nvGrpSpPr>
        <p:grpSpPr>
          <a:xfrm>
            <a:off x="2369755" y="4635936"/>
            <a:ext cx="3205054" cy="355328"/>
            <a:chOff x="2652366" y="4696235"/>
            <a:chExt cx="2726568" cy="355328"/>
          </a:xfrm>
        </p:grpSpPr>
        <p:sp>
          <p:nvSpPr>
            <p:cNvPr id="57" name="AutoShape 2">
              <a:extLst>
                <a:ext uri="{FF2B5EF4-FFF2-40B4-BE49-F238E27FC236}">
                  <a16:creationId xmlns:a16="http://schemas.microsoft.com/office/drawing/2014/main" id="{326A3A68-C2CC-4BE8-9513-8910C954F38E}"/>
                </a:ext>
              </a:extLst>
            </p:cNvPr>
            <p:cNvSpPr/>
            <p:nvPr/>
          </p:nvSpPr>
          <p:spPr>
            <a:xfrm>
              <a:off x="3035210" y="4696235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9E93D765-2591-4CF8-9831-49BCEEC63C21}"/>
                </a:ext>
              </a:extLst>
            </p:cNvPr>
            <p:cNvSpPr txBox="1"/>
            <p:nvPr/>
          </p:nvSpPr>
          <p:spPr>
            <a:xfrm>
              <a:off x="2652366" y="4753401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TOOLBOX MEETING</a:t>
              </a:r>
            </a:p>
          </p:txBody>
        </p:sp>
      </p:grpSp>
      <p:grpSp>
        <p:nvGrpSpPr>
          <p:cNvPr id="3" name="Grup 2">
            <a:extLst>
              <a:ext uri="{FF2B5EF4-FFF2-40B4-BE49-F238E27FC236}">
                <a16:creationId xmlns:a16="http://schemas.microsoft.com/office/drawing/2014/main" id="{30308EB8-7688-276E-AE5A-C63BBAE63142}"/>
              </a:ext>
            </a:extLst>
          </p:cNvPr>
          <p:cNvGrpSpPr/>
          <p:nvPr/>
        </p:nvGrpSpPr>
        <p:grpSpPr>
          <a:xfrm>
            <a:off x="2369755" y="5055696"/>
            <a:ext cx="3205054" cy="355328"/>
            <a:chOff x="2652366" y="5106254"/>
            <a:chExt cx="2726568" cy="355328"/>
          </a:xfrm>
        </p:grpSpPr>
        <p:sp>
          <p:nvSpPr>
            <p:cNvPr id="59" name="AutoShape 2">
              <a:extLst>
                <a:ext uri="{FF2B5EF4-FFF2-40B4-BE49-F238E27FC236}">
                  <a16:creationId xmlns:a16="http://schemas.microsoft.com/office/drawing/2014/main" id="{B79ECB9A-A211-4C75-9083-7F4A76EFAF1B}"/>
                </a:ext>
              </a:extLst>
            </p:cNvPr>
            <p:cNvSpPr/>
            <p:nvPr/>
          </p:nvSpPr>
          <p:spPr>
            <a:xfrm>
              <a:off x="3035210" y="5106254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EA16BA1A-7FA7-4BBF-B0BA-5DE779AE4601}"/>
                </a:ext>
              </a:extLst>
            </p:cNvPr>
            <p:cNvSpPr txBox="1"/>
            <p:nvPr/>
          </p:nvSpPr>
          <p:spPr>
            <a:xfrm>
              <a:off x="2652366" y="5163420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INSPECTION PRIOR</a:t>
              </a:r>
            </a:p>
          </p:txBody>
        </p:sp>
      </p:grpSp>
      <p:grpSp>
        <p:nvGrpSpPr>
          <p:cNvPr id="4" name="Grup 3">
            <a:extLst>
              <a:ext uri="{FF2B5EF4-FFF2-40B4-BE49-F238E27FC236}">
                <a16:creationId xmlns:a16="http://schemas.microsoft.com/office/drawing/2014/main" id="{783E4FB5-EB60-91A3-BCD5-6167543890AB}"/>
              </a:ext>
            </a:extLst>
          </p:cNvPr>
          <p:cNvGrpSpPr/>
          <p:nvPr/>
        </p:nvGrpSpPr>
        <p:grpSpPr>
          <a:xfrm>
            <a:off x="2369755" y="5465715"/>
            <a:ext cx="3205054" cy="355328"/>
            <a:chOff x="2652366" y="5516273"/>
            <a:chExt cx="2726568" cy="355328"/>
          </a:xfrm>
        </p:grpSpPr>
        <p:sp>
          <p:nvSpPr>
            <p:cNvPr id="61" name="AutoShape 2">
              <a:extLst>
                <a:ext uri="{FF2B5EF4-FFF2-40B4-BE49-F238E27FC236}">
                  <a16:creationId xmlns:a16="http://schemas.microsoft.com/office/drawing/2014/main" id="{F9755B01-5388-44DE-88AA-155F23B47D2B}"/>
                </a:ext>
              </a:extLst>
            </p:cNvPr>
            <p:cNvSpPr/>
            <p:nvPr/>
          </p:nvSpPr>
          <p:spPr>
            <a:xfrm>
              <a:off x="3035210" y="5516273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BBE71968-3E7F-4A5C-8796-1ADB2B95FEF9}"/>
                </a:ext>
              </a:extLst>
            </p:cNvPr>
            <p:cNvSpPr txBox="1"/>
            <p:nvPr/>
          </p:nvSpPr>
          <p:spPr>
            <a:xfrm>
              <a:off x="2652366" y="5573439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PATROL GUIDANCE</a:t>
              </a:r>
            </a:p>
          </p:txBody>
        </p:sp>
      </p:grpSp>
      <p:grpSp>
        <p:nvGrpSpPr>
          <p:cNvPr id="5" name="Grup 4">
            <a:extLst>
              <a:ext uri="{FF2B5EF4-FFF2-40B4-BE49-F238E27FC236}">
                <a16:creationId xmlns:a16="http://schemas.microsoft.com/office/drawing/2014/main" id="{27A97D39-537B-5646-F980-FAF9E1DEE771}"/>
              </a:ext>
            </a:extLst>
          </p:cNvPr>
          <p:cNvGrpSpPr/>
          <p:nvPr/>
        </p:nvGrpSpPr>
        <p:grpSpPr>
          <a:xfrm>
            <a:off x="2357691" y="5875734"/>
            <a:ext cx="3205054" cy="355328"/>
            <a:chOff x="2640302" y="5926292"/>
            <a:chExt cx="2726568" cy="355328"/>
          </a:xfrm>
        </p:grpSpPr>
        <p:sp>
          <p:nvSpPr>
            <p:cNvPr id="63" name="AutoShape 2">
              <a:extLst>
                <a:ext uri="{FF2B5EF4-FFF2-40B4-BE49-F238E27FC236}">
                  <a16:creationId xmlns:a16="http://schemas.microsoft.com/office/drawing/2014/main" id="{6F826A03-5B48-4F37-B7C9-9E4E2E0D2252}"/>
                </a:ext>
              </a:extLst>
            </p:cNvPr>
            <p:cNvSpPr/>
            <p:nvPr/>
          </p:nvSpPr>
          <p:spPr>
            <a:xfrm>
              <a:off x="3023146" y="5926292"/>
              <a:ext cx="1960881" cy="355328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63DA282C-147E-4ED3-8502-4DAB520A1FC2}"/>
                </a:ext>
              </a:extLst>
            </p:cNvPr>
            <p:cNvSpPr txBox="1"/>
            <p:nvPr/>
          </p:nvSpPr>
          <p:spPr>
            <a:xfrm>
              <a:off x="2640302" y="5983458"/>
              <a:ext cx="272656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spc="48">
                  <a:solidFill>
                    <a:schemeClr val="bg1"/>
                  </a:solidFill>
                  <a:latin typeface="Montserrat Classic Bold"/>
                </a:rPr>
                <a:t>SITE &amp; FINAL CHECK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84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96">
            <a:extLst>
              <a:ext uri="{FF2B5EF4-FFF2-40B4-BE49-F238E27FC236}">
                <a16:creationId xmlns:a16="http://schemas.microsoft.com/office/drawing/2014/main" id="{C77EE047-9C50-4BA9-AB20-EBEB062CBA22}"/>
              </a:ext>
            </a:extLst>
          </p:cNvPr>
          <p:cNvGrpSpPr/>
          <p:nvPr/>
        </p:nvGrpSpPr>
        <p:grpSpPr>
          <a:xfrm>
            <a:off x="2840096" y="2684037"/>
            <a:ext cx="6511808" cy="3214442"/>
            <a:chOff x="1986692" y="2613910"/>
            <a:chExt cx="6805695" cy="3552330"/>
          </a:xfrm>
        </p:grpSpPr>
        <p:grpSp>
          <p:nvGrpSpPr>
            <p:cNvPr id="11" name="Group 21">
              <a:extLst>
                <a:ext uri="{FF2B5EF4-FFF2-40B4-BE49-F238E27FC236}">
                  <a16:creationId xmlns:a16="http://schemas.microsoft.com/office/drawing/2014/main" id="{321112DA-5B45-4C57-BF70-AB9196AE35D3}"/>
                </a:ext>
              </a:extLst>
            </p:cNvPr>
            <p:cNvGrpSpPr/>
            <p:nvPr/>
          </p:nvGrpSpPr>
          <p:grpSpPr>
            <a:xfrm>
              <a:off x="1986692" y="2613910"/>
              <a:ext cx="6805695" cy="3552330"/>
              <a:chOff x="682452" y="1454939"/>
              <a:chExt cx="6805695" cy="3552330"/>
            </a:xfrm>
          </p:grpSpPr>
          <p:grpSp>
            <p:nvGrpSpPr>
              <p:cNvPr id="15" name="Group 22">
                <a:extLst>
                  <a:ext uri="{FF2B5EF4-FFF2-40B4-BE49-F238E27FC236}">
                    <a16:creationId xmlns:a16="http://schemas.microsoft.com/office/drawing/2014/main" id="{FAC57092-BE7D-4325-B691-1B9BF8109EF3}"/>
                  </a:ext>
                </a:extLst>
              </p:cNvPr>
              <p:cNvGrpSpPr/>
              <p:nvPr/>
            </p:nvGrpSpPr>
            <p:grpSpPr>
              <a:xfrm>
                <a:off x="1129055" y="1454939"/>
                <a:ext cx="6282197" cy="893203"/>
                <a:chOff x="1910829" y="248"/>
                <a:chExt cx="9313002" cy="89320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32" name="Arrow: Pentagon 77">
                  <a:extLst>
                    <a:ext uri="{FF2B5EF4-FFF2-40B4-BE49-F238E27FC236}">
                      <a16:creationId xmlns:a16="http://schemas.microsoft.com/office/drawing/2014/main" id="{13E731BE-B683-46AF-8436-0DAFB8BB144C}"/>
                    </a:ext>
                  </a:extLst>
                </p:cNvPr>
                <p:cNvSpPr/>
                <p:nvPr/>
              </p:nvSpPr>
              <p:spPr>
                <a:xfrm rot="10800000">
                  <a:off x="1910829" y="248"/>
                  <a:ext cx="6699740" cy="893203"/>
                </a:xfrm>
                <a:prstGeom prst="homePlate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3" name="Arrow: Pentagon 4">
                  <a:extLst>
                    <a:ext uri="{FF2B5EF4-FFF2-40B4-BE49-F238E27FC236}">
                      <a16:creationId xmlns:a16="http://schemas.microsoft.com/office/drawing/2014/main" id="{A1C04BCD-28C1-4772-9BA7-642EC918E297}"/>
                    </a:ext>
                  </a:extLst>
                </p:cNvPr>
                <p:cNvSpPr txBox="1"/>
                <p:nvPr/>
              </p:nvSpPr>
              <p:spPr>
                <a:xfrm>
                  <a:off x="2134128" y="248"/>
                  <a:ext cx="9089703" cy="893203"/>
                </a:xfrm>
                <a:prstGeom prst="rect">
                  <a:avLst/>
                </a:prstGeom>
                <a:solidFill>
                  <a:srgbClr val="99FF99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93878" tIns="156210" rIns="291592" bIns="156210" numCol="1" spcCol="1270" anchor="ctr" anchorCtr="0">
                  <a:noAutofit/>
                </a:bodyPr>
                <a:lstStyle/>
                <a:p>
                  <a:pPr marL="0" lvl="0" indent="0" algn="ctr" defTabSz="1822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D" sz="4100" i="1" kern="1200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F9F7CF-8578-4D14-B5AA-C018BC85B137}"/>
                  </a:ext>
                </a:extLst>
              </p:cNvPr>
              <p:cNvSpPr/>
              <p:nvPr/>
            </p:nvSpPr>
            <p:spPr>
              <a:xfrm>
                <a:off x="682453" y="1454940"/>
                <a:ext cx="893203" cy="89320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テキスト プレースホルダー 14">
                <a:extLst>
                  <a:ext uri="{FF2B5EF4-FFF2-40B4-BE49-F238E27FC236}">
                    <a16:creationId xmlns:a16="http://schemas.microsoft.com/office/drawing/2014/main" id="{7195D182-21D5-4212-A080-5F35F077C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8" y="1935407"/>
                <a:ext cx="5689189" cy="6000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Cuaca</a:t>
                </a: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,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kebisingan</a:t>
                </a: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 dan kualitas air</a:t>
                </a:r>
                <a:endParaRPr kumimoji="1" lang="ja-JP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Classic Bold"/>
                </a:endParaRPr>
              </a:p>
            </p:txBody>
          </p:sp>
          <p:sp>
            <p:nvSpPr>
              <p:cNvPr id="18" name="テキスト プレースホルダー 15">
                <a:extLst>
                  <a:ext uri="{FF2B5EF4-FFF2-40B4-BE49-F238E27FC236}">
                    <a16:creationId xmlns:a16="http://schemas.microsoft.com/office/drawing/2014/main" id="{B124EC2C-68AC-40A5-A16D-3F07741BA6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8" y="1549023"/>
                <a:ext cx="5689189" cy="4800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2400" b="1">
                    <a:solidFill>
                      <a:srgbClr val="007635"/>
                    </a:solidFill>
                    <a:latin typeface="Montserrat Classic Bold"/>
                  </a:rPr>
                  <a:t>FISIKA - KIMIA</a:t>
                </a:r>
                <a:endParaRPr kumimoji="1" lang="ja-JP" altLang="en-US" sz="2400" b="1" i="1">
                  <a:solidFill>
                    <a:srgbClr val="007635"/>
                  </a:solidFill>
                  <a:latin typeface="Montserrat Classic Bold"/>
                </a:endParaRPr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68DDD5AA-C850-4952-8089-59EB2A0E4D80}"/>
                  </a:ext>
                </a:extLst>
              </p:cNvPr>
              <p:cNvGrpSpPr/>
              <p:nvPr/>
            </p:nvGrpSpPr>
            <p:grpSpPr>
              <a:xfrm>
                <a:off x="1129054" y="2689141"/>
                <a:ext cx="6282197" cy="893203"/>
                <a:chOff x="1910829" y="248"/>
                <a:chExt cx="9313002" cy="89320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30" name="Arrow: Pentagon 75">
                  <a:extLst>
                    <a:ext uri="{FF2B5EF4-FFF2-40B4-BE49-F238E27FC236}">
                      <a16:creationId xmlns:a16="http://schemas.microsoft.com/office/drawing/2014/main" id="{79644E18-9FDA-4F73-A704-1BA52AFF6431}"/>
                    </a:ext>
                  </a:extLst>
                </p:cNvPr>
                <p:cNvSpPr/>
                <p:nvPr/>
              </p:nvSpPr>
              <p:spPr>
                <a:xfrm rot="10800000">
                  <a:off x="1910829" y="248"/>
                  <a:ext cx="6699740" cy="893203"/>
                </a:xfrm>
                <a:prstGeom prst="homePlate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Arrow: Pentagon 4">
                  <a:extLst>
                    <a:ext uri="{FF2B5EF4-FFF2-40B4-BE49-F238E27FC236}">
                      <a16:creationId xmlns:a16="http://schemas.microsoft.com/office/drawing/2014/main" id="{3074218B-4ECE-42D5-ACF7-D22104912718}"/>
                    </a:ext>
                  </a:extLst>
                </p:cNvPr>
                <p:cNvSpPr txBox="1"/>
                <p:nvPr/>
              </p:nvSpPr>
              <p:spPr>
                <a:xfrm>
                  <a:off x="2134128" y="248"/>
                  <a:ext cx="9089703" cy="893203"/>
                </a:xfrm>
                <a:prstGeom prst="rect">
                  <a:avLst/>
                </a:prstGeom>
                <a:solidFill>
                  <a:srgbClr val="99FF99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93878" tIns="156210" rIns="291592" bIns="156210" numCol="1" spcCol="1270" anchor="ctr" anchorCtr="0">
                  <a:noAutofit/>
                </a:bodyPr>
                <a:lstStyle/>
                <a:p>
                  <a:pPr marL="0" lvl="0" indent="0" algn="ctr" defTabSz="1822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D" sz="4100" i="1" kern="1200"/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1D576D4-192F-4D0F-9DA6-95D1D6D92F30}"/>
                  </a:ext>
                </a:extLst>
              </p:cNvPr>
              <p:cNvSpPr/>
              <p:nvPr/>
            </p:nvSpPr>
            <p:spPr>
              <a:xfrm>
                <a:off x="682452" y="2689141"/>
                <a:ext cx="893203" cy="89320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テキスト プレースホルダー 14">
                <a:extLst>
                  <a:ext uri="{FF2B5EF4-FFF2-40B4-BE49-F238E27FC236}">
                    <a16:creationId xmlns:a16="http://schemas.microsoft.com/office/drawing/2014/main" id="{D1DD4872-88E7-4929-9D0F-611E7A639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6" y="3169609"/>
                <a:ext cx="5689189" cy="6000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Flora fauna,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mikroorganisme</a:t>
                </a: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, dan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bakteri</a:t>
                </a:r>
                <a:endParaRPr kumimoji="1" lang="ja-JP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Classic Bold"/>
                </a:endParaRPr>
              </a:p>
            </p:txBody>
          </p:sp>
          <p:sp>
            <p:nvSpPr>
              <p:cNvPr id="22" name="テキスト プレースホルダー 15">
                <a:extLst>
                  <a:ext uri="{FF2B5EF4-FFF2-40B4-BE49-F238E27FC236}">
                    <a16:creationId xmlns:a16="http://schemas.microsoft.com/office/drawing/2014/main" id="{03BC50C2-381B-49C2-A22B-7FA205798B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6" y="2783225"/>
                <a:ext cx="5689189" cy="4800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2400" b="1">
                    <a:solidFill>
                      <a:srgbClr val="007635"/>
                    </a:solidFill>
                    <a:latin typeface="Montserrat Classic Bold"/>
                  </a:rPr>
                  <a:t>HAYATI</a:t>
                </a:r>
                <a:endParaRPr kumimoji="1" lang="ja-JP" altLang="en-US" sz="2400" b="1">
                  <a:solidFill>
                    <a:srgbClr val="007635"/>
                  </a:solidFill>
                  <a:latin typeface="Montserrat Classic Bold"/>
                </a:endParaRPr>
              </a:p>
            </p:txBody>
          </p:sp>
          <p:grpSp>
            <p:nvGrpSpPr>
              <p:cNvPr id="23" name="Group 30">
                <a:extLst>
                  <a:ext uri="{FF2B5EF4-FFF2-40B4-BE49-F238E27FC236}">
                    <a16:creationId xmlns:a16="http://schemas.microsoft.com/office/drawing/2014/main" id="{04D9C99A-635C-4867-A976-3218125125C2}"/>
                  </a:ext>
                </a:extLst>
              </p:cNvPr>
              <p:cNvGrpSpPr/>
              <p:nvPr/>
            </p:nvGrpSpPr>
            <p:grpSpPr>
              <a:xfrm>
                <a:off x="1129054" y="3926735"/>
                <a:ext cx="6282198" cy="893203"/>
                <a:chOff x="1910829" y="248"/>
                <a:chExt cx="9313003" cy="893203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28" name="Arrow: Pentagon 73">
                  <a:extLst>
                    <a:ext uri="{FF2B5EF4-FFF2-40B4-BE49-F238E27FC236}">
                      <a16:creationId xmlns:a16="http://schemas.microsoft.com/office/drawing/2014/main" id="{4C8ADAE1-C301-40AD-B306-DDC9F33CF185}"/>
                    </a:ext>
                  </a:extLst>
                </p:cNvPr>
                <p:cNvSpPr/>
                <p:nvPr/>
              </p:nvSpPr>
              <p:spPr>
                <a:xfrm rot="10800000">
                  <a:off x="1910829" y="248"/>
                  <a:ext cx="6699740" cy="893203"/>
                </a:xfrm>
                <a:prstGeom prst="homePlate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Arrow: Pentagon 4">
                  <a:extLst>
                    <a:ext uri="{FF2B5EF4-FFF2-40B4-BE49-F238E27FC236}">
                      <a16:creationId xmlns:a16="http://schemas.microsoft.com/office/drawing/2014/main" id="{98BD668C-3CF9-4479-9370-CAFF1F482943}"/>
                    </a:ext>
                  </a:extLst>
                </p:cNvPr>
                <p:cNvSpPr txBox="1"/>
                <p:nvPr/>
              </p:nvSpPr>
              <p:spPr>
                <a:xfrm>
                  <a:off x="2134128" y="248"/>
                  <a:ext cx="9089704" cy="893203"/>
                </a:xfrm>
                <a:prstGeom prst="rect">
                  <a:avLst/>
                </a:prstGeom>
                <a:solidFill>
                  <a:srgbClr val="99FF99"/>
                </a:solidFill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93878" tIns="156210" rIns="291592" bIns="156210" numCol="1" spcCol="1270" anchor="ctr" anchorCtr="0">
                  <a:noAutofit/>
                </a:bodyPr>
                <a:lstStyle/>
                <a:p>
                  <a:pPr marL="0" lvl="0" indent="0" algn="ctr" defTabSz="18224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D" sz="4100" i="1" kern="1200"/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EAD3C1-26C1-45EA-8930-0B3EE331CB4F}"/>
                  </a:ext>
                </a:extLst>
              </p:cNvPr>
              <p:cNvSpPr/>
              <p:nvPr/>
            </p:nvSpPr>
            <p:spPr>
              <a:xfrm>
                <a:off x="682452" y="3926735"/>
                <a:ext cx="893203" cy="89320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テキスト プレースホルダー 14">
                <a:extLst>
                  <a:ext uri="{FF2B5EF4-FFF2-40B4-BE49-F238E27FC236}">
                    <a16:creationId xmlns:a16="http://schemas.microsoft.com/office/drawing/2014/main" id="{87F5AA17-7F84-48C7-A364-F17AC1DF8F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6" y="4407203"/>
                <a:ext cx="5689189" cy="60006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Masyarakat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sekitar</a:t>
                </a: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 dan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lalu</a:t>
                </a:r>
                <a:r>
                  <a:rPr kumimoji="1" lang="en-US" altLang="ja-JP" sz="1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 </a:t>
                </a:r>
                <a:r>
                  <a:rPr kumimoji="1" lang="en-US" altLang="ja-JP" sz="180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ontserrat Classic Bold"/>
                  </a:rPr>
                  <a:t>lintas</a:t>
                </a:r>
                <a:endParaRPr kumimoji="1" lang="ja-JP" altLang="en-US" sz="1800">
                  <a:solidFill>
                    <a:schemeClr val="tx1">
                      <a:lumMod val="95000"/>
                      <a:lumOff val="5000"/>
                    </a:schemeClr>
                  </a:solidFill>
                  <a:latin typeface="Montserrat Classic Bold"/>
                </a:endParaRPr>
              </a:p>
            </p:txBody>
          </p:sp>
          <p:sp>
            <p:nvSpPr>
              <p:cNvPr id="26" name="テキスト プレースホルダー 15">
                <a:extLst>
                  <a:ext uri="{FF2B5EF4-FFF2-40B4-BE49-F238E27FC236}">
                    <a16:creationId xmlns:a16="http://schemas.microsoft.com/office/drawing/2014/main" id="{54270B3A-3E2D-4FE5-847E-2E726C1BE6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956" y="4020820"/>
                <a:ext cx="5689189" cy="4800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ja-JP" sz="2400" b="1">
                    <a:solidFill>
                      <a:srgbClr val="007635"/>
                    </a:solidFill>
                    <a:latin typeface="Montserrat Classic Bold"/>
                  </a:rPr>
                  <a:t>SOSIAL &amp; BUDAYA</a:t>
                </a:r>
                <a:endParaRPr kumimoji="1" lang="ja-JP" altLang="en-US" sz="2400" b="1">
                  <a:solidFill>
                    <a:srgbClr val="007635"/>
                  </a:solidFill>
                  <a:latin typeface="Montserrat Classic Bold"/>
                </a:endParaRPr>
              </a:p>
            </p:txBody>
          </p:sp>
          <p:sp>
            <p:nvSpPr>
              <p:cNvPr id="27" name="テキスト プレースホルダー 15">
                <a:extLst>
                  <a:ext uri="{FF2B5EF4-FFF2-40B4-BE49-F238E27FC236}">
                    <a16:creationId xmlns:a16="http://schemas.microsoft.com/office/drawing/2014/main" id="{5B06674D-2279-4DC4-879D-59F7BF449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452" y="1459705"/>
                <a:ext cx="892800" cy="892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kumimoji="1" lang="ja-JP" altLang="en-US" sz="2000" b="1" i="1">
                  <a:solidFill>
                    <a:srgbClr val="0070C0"/>
                  </a:solidFill>
                  <a:latin typeface="Open sans"/>
                </a:endParaRPr>
              </a:p>
            </p:txBody>
          </p:sp>
        </p:grpSp>
        <p:pic>
          <p:nvPicPr>
            <p:cNvPr id="12" name="Graphic 89" descr="Scientist">
              <a:extLst>
                <a:ext uri="{FF2B5EF4-FFF2-40B4-BE49-F238E27FC236}">
                  <a16:creationId xmlns:a16="http://schemas.microsoft.com/office/drawing/2014/main" id="{8627B1C4-080F-448F-A2F7-D351425B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4194" y="2724275"/>
              <a:ext cx="600066" cy="600066"/>
            </a:xfrm>
            <a:prstGeom prst="rect">
              <a:avLst/>
            </a:prstGeom>
          </p:spPr>
        </p:pic>
        <p:pic>
          <p:nvPicPr>
            <p:cNvPr id="13" name="Graphic 91" descr="Paw prints">
              <a:extLst>
                <a:ext uri="{FF2B5EF4-FFF2-40B4-BE49-F238E27FC236}">
                  <a16:creationId xmlns:a16="http://schemas.microsoft.com/office/drawing/2014/main" id="{4A52CC8D-5D52-43F0-BD29-880FC5C9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23396" y="3954689"/>
              <a:ext cx="661661" cy="661661"/>
            </a:xfrm>
            <a:prstGeom prst="rect">
              <a:avLst/>
            </a:prstGeom>
          </p:spPr>
        </p:pic>
        <p:pic>
          <p:nvPicPr>
            <p:cNvPr id="14" name="Graphic 95" descr="Traffic light">
              <a:extLst>
                <a:ext uri="{FF2B5EF4-FFF2-40B4-BE49-F238E27FC236}">
                  <a16:creationId xmlns:a16="http://schemas.microsoft.com/office/drawing/2014/main" id="{DE099B3B-9912-4F44-AEE2-D0D43A42E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22967" y="5222182"/>
              <a:ext cx="620249" cy="620249"/>
            </a:xfrm>
            <a:prstGeom prst="rect">
              <a:avLst/>
            </a:prstGeom>
          </p:spPr>
        </p:pic>
      </p:grpSp>
      <p:sp>
        <p:nvSpPr>
          <p:cNvPr id="34" name="TextBox 59">
            <a:extLst>
              <a:ext uri="{FF2B5EF4-FFF2-40B4-BE49-F238E27FC236}">
                <a16:creationId xmlns:a16="http://schemas.microsoft.com/office/drawing/2014/main" id="{7B99ED15-07AC-46E2-B210-B85970A88B54}"/>
              </a:ext>
            </a:extLst>
          </p:cNvPr>
          <p:cNvSpPr txBox="1"/>
          <p:nvPr/>
        </p:nvSpPr>
        <p:spPr>
          <a:xfrm>
            <a:off x="680679" y="697649"/>
            <a:ext cx="49412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PENGENDALIAN K3L</a:t>
            </a:r>
            <a:endParaRPr lang="id-ID"/>
          </a:p>
        </p:txBody>
      </p:sp>
      <p:sp>
        <p:nvSpPr>
          <p:cNvPr id="35" name="Rectangle: Rounded Corners 18">
            <a:extLst>
              <a:ext uri="{FF2B5EF4-FFF2-40B4-BE49-F238E27FC236}">
                <a16:creationId xmlns:a16="http://schemas.microsoft.com/office/drawing/2014/main" id="{B984B4E0-928A-4104-8B61-B221DCBBC312}"/>
              </a:ext>
            </a:extLst>
          </p:cNvPr>
          <p:cNvSpPr/>
          <p:nvPr/>
        </p:nvSpPr>
        <p:spPr>
          <a:xfrm>
            <a:off x="759121" y="1220869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6" name="TextBox 58">
            <a:extLst>
              <a:ext uri="{FF2B5EF4-FFF2-40B4-BE49-F238E27FC236}">
                <a16:creationId xmlns:a16="http://schemas.microsoft.com/office/drawing/2014/main" id="{6E628E43-3BE4-4634-94B4-DE2641424033}"/>
              </a:ext>
            </a:extLst>
          </p:cNvPr>
          <p:cNvSpPr txBox="1"/>
          <p:nvPr/>
        </p:nvSpPr>
        <p:spPr>
          <a:xfrm>
            <a:off x="748909" y="1557505"/>
            <a:ext cx="10609971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Faktor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lingkungan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juga dapat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penyebab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terjadinya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kecelakan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Oleh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itu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perlu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dilakukan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pengendalian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meminimalisir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hal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Faktor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lingkungan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dimaksud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meliputi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Montserrat Light"/>
              </a:rPr>
              <a:t>:</a:t>
            </a:r>
            <a:endParaRPr lang="id-ID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0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91AD2403-B0B4-4454-B2FC-D55D729B8D21}"/>
              </a:ext>
            </a:extLst>
          </p:cNvPr>
          <p:cNvGrpSpPr/>
          <p:nvPr/>
        </p:nvGrpSpPr>
        <p:grpSpPr>
          <a:xfrm>
            <a:off x="755997" y="1786561"/>
            <a:ext cx="4654000" cy="3895525"/>
            <a:chOff x="5211360" y="1788528"/>
            <a:chExt cx="4694640" cy="3901886"/>
          </a:xfrm>
        </p:grpSpPr>
        <p:grpSp>
          <p:nvGrpSpPr>
            <p:cNvPr id="11" name="Group 25">
              <a:extLst>
                <a:ext uri="{FF2B5EF4-FFF2-40B4-BE49-F238E27FC236}">
                  <a16:creationId xmlns:a16="http://schemas.microsoft.com/office/drawing/2014/main" id="{EE941BC2-4B64-4FC8-83A6-5B3600B20CE0}"/>
                </a:ext>
              </a:extLst>
            </p:cNvPr>
            <p:cNvGrpSpPr/>
            <p:nvPr/>
          </p:nvGrpSpPr>
          <p:grpSpPr>
            <a:xfrm>
              <a:off x="5211360" y="1788528"/>
              <a:ext cx="4694640" cy="3901886"/>
              <a:chOff x="670560" y="1349487"/>
              <a:chExt cx="5425440" cy="3901886"/>
            </a:xfrm>
          </p:grpSpPr>
          <p:graphicFrame>
            <p:nvGraphicFramePr>
              <p:cNvPr id="14" name="Diagram 13">
                <a:extLst>
                  <a:ext uri="{FF2B5EF4-FFF2-40B4-BE49-F238E27FC236}">
                    <a16:creationId xmlns:a16="http://schemas.microsoft.com/office/drawing/2014/main" id="{52A63937-9E18-437B-AED1-2BAF20E8ED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03052003"/>
                  </p:ext>
                </p:extLst>
              </p:nvPr>
            </p:nvGraphicFramePr>
            <p:xfrm>
              <a:off x="670560" y="1349487"/>
              <a:ext cx="5425440" cy="390188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161234CB-CF9B-4950-830A-4BC388D61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008" y="1700935"/>
                <a:ext cx="713759" cy="870358"/>
              </a:xfrm>
              <a:prstGeom prst="rect">
                <a:avLst/>
              </a:prstGeom>
              <a:ln w="3175">
                <a:noFill/>
              </a:ln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800" b="1" noProof="1">
                    <a:solidFill>
                      <a:schemeClr val="bg1"/>
                    </a:solidFill>
                    <a:latin typeface="Montserrat Classic Bold"/>
                  </a:rPr>
                  <a:t> 1</a:t>
                </a:r>
              </a:p>
            </p:txBody>
          </p:sp>
        </p:grp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620FCC8-4CF7-4FF7-993A-FC2149530C2A}"/>
                </a:ext>
              </a:extLst>
            </p:cNvPr>
            <p:cNvSpPr txBox="1">
              <a:spLocks/>
            </p:cNvSpPr>
            <p:nvPr/>
          </p:nvSpPr>
          <p:spPr>
            <a:xfrm>
              <a:off x="5716071" y="3304292"/>
              <a:ext cx="617617" cy="87035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noProof="1">
                  <a:solidFill>
                    <a:schemeClr val="bg1"/>
                  </a:solidFill>
                  <a:latin typeface="Montserrat Classic Bold"/>
                </a:rPr>
                <a:t> 2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AD4382DD-E72B-48C4-AE26-6D7FED5811E0}"/>
                </a:ext>
              </a:extLst>
            </p:cNvPr>
            <p:cNvSpPr txBox="1">
              <a:spLocks/>
            </p:cNvSpPr>
            <p:nvPr/>
          </p:nvSpPr>
          <p:spPr>
            <a:xfrm>
              <a:off x="5407262" y="4500564"/>
              <a:ext cx="617617" cy="87035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noProof="1">
                  <a:solidFill>
                    <a:schemeClr val="bg1"/>
                  </a:solidFill>
                  <a:latin typeface="Montserrat Classic Bold"/>
                </a:rPr>
                <a:t> 3</a:t>
              </a:r>
            </a:p>
          </p:txBody>
        </p:sp>
      </p:grpSp>
      <p:sp>
        <p:nvSpPr>
          <p:cNvPr id="16" name="TextBox 59">
            <a:extLst>
              <a:ext uri="{FF2B5EF4-FFF2-40B4-BE49-F238E27FC236}">
                <a16:creationId xmlns:a16="http://schemas.microsoft.com/office/drawing/2014/main" id="{FC8F2CB5-F370-42F2-8F07-E2144B5B67FC}"/>
              </a:ext>
            </a:extLst>
          </p:cNvPr>
          <p:cNvSpPr txBox="1"/>
          <p:nvPr/>
        </p:nvSpPr>
        <p:spPr>
          <a:xfrm>
            <a:off x="680678" y="697649"/>
            <a:ext cx="603876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8A3E"/>
                </a:solidFill>
                <a:latin typeface="Aharoni"/>
                <a:cs typeface="Aharoni"/>
              </a:rPr>
              <a:t>PENGEVALUASIAN KINERJA K3L</a:t>
            </a:r>
            <a:endParaRPr lang="id-ID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581C922F-C251-4717-B06E-597A047A91AE}"/>
              </a:ext>
            </a:extLst>
          </p:cNvPr>
          <p:cNvSpPr/>
          <p:nvPr/>
        </p:nvSpPr>
        <p:spPr>
          <a:xfrm>
            <a:off x="759120" y="1220869"/>
            <a:ext cx="4219280" cy="130411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8" name="Group 77">
            <a:extLst>
              <a:ext uri="{FF2B5EF4-FFF2-40B4-BE49-F238E27FC236}">
                <a16:creationId xmlns:a16="http://schemas.microsoft.com/office/drawing/2014/main" id="{F449A6A8-8F6B-4826-8926-06BD102086F0}"/>
              </a:ext>
            </a:extLst>
          </p:cNvPr>
          <p:cNvGrpSpPr/>
          <p:nvPr/>
        </p:nvGrpSpPr>
        <p:grpSpPr>
          <a:xfrm>
            <a:off x="6435758" y="2840431"/>
            <a:ext cx="5129127" cy="2656723"/>
            <a:chOff x="2413412" y="3269302"/>
            <a:chExt cx="6805695" cy="3228521"/>
          </a:xfrm>
        </p:grpSpPr>
        <p:grpSp>
          <p:nvGrpSpPr>
            <p:cNvPr id="19" name="Group 10">
              <a:extLst>
                <a:ext uri="{FF2B5EF4-FFF2-40B4-BE49-F238E27FC236}">
                  <a16:creationId xmlns:a16="http://schemas.microsoft.com/office/drawing/2014/main" id="{FD4E6164-C704-4094-832D-B04A503C4A43}"/>
                </a:ext>
              </a:extLst>
            </p:cNvPr>
            <p:cNvGrpSpPr/>
            <p:nvPr/>
          </p:nvGrpSpPr>
          <p:grpSpPr>
            <a:xfrm>
              <a:off x="2413412" y="3269302"/>
              <a:ext cx="6805695" cy="3228521"/>
              <a:chOff x="1986692" y="2613910"/>
              <a:chExt cx="6805695" cy="3228521"/>
            </a:xfrm>
          </p:grpSpPr>
          <p:grpSp>
            <p:nvGrpSpPr>
              <p:cNvPr id="23" name="Group 11">
                <a:extLst>
                  <a:ext uri="{FF2B5EF4-FFF2-40B4-BE49-F238E27FC236}">
                    <a16:creationId xmlns:a16="http://schemas.microsoft.com/office/drawing/2014/main" id="{66FFDD63-191E-44F7-B8E0-B3D8E0A7D139}"/>
                  </a:ext>
                </a:extLst>
              </p:cNvPr>
              <p:cNvGrpSpPr/>
              <p:nvPr/>
            </p:nvGrpSpPr>
            <p:grpSpPr>
              <a:xfrm>
                <a:off x="1986692" y="2613910"/>
                <a:ext cx="6805695" cy="2269824"/>
                <a:chOff x="682452" y="1454939"/>
                <a:chExt cx="6805695" cy="2269824"/>
              </a:xfrm>
            </p:grpSpPr>
            <p:grpSp>
              <p:nvGrpSpPr>
                <p:cNvPr id="25" name="Group 15">
                  <a:extLst>
                    <a:ext uri="{FF2B5EF4-FFF2-40B4-BE49-F238E27FC236}">
                      <a16:creationId xmlns:a16="http://schemas.microsoft.com/office/drawing/2014/main" id="{29D81258-7230-43D9-8334-B9C78D7C55D9}"/>
                    </a:ext>
                  </a:extLst>
                </p:cNvPr>
                <p:cNvGrpSpPr/>
                <p:nvPr/>
              </p:nvGrpSpPr>
              <p:grpSpPr>
                <a:xfrm>
                  <a:off x="1129055" y="1454939"/>
                  <a:ext cx="5839818" cy="893203"/>
                  <a:chOff x="1910829" y="248"/>
                  <a:chExt cx="8657200" cy="893203"/>
                </a:xfrm>
                <a:solidFill>
                  <a:schemeClr val="accent5">
                    <a:lumMod val="20000"/>
                    <a:lumOff val="80000"/>
                  </a:schemeClr>
                </a:solidFill>
              </p:grpSpPr>
              <p:sp>
                <p:nvSpPr>
                  <p:cNvPr id="36" name="Arrow: Pentagon 35">
                    <a:extLst>
                      <a:ext uri="{FF2B5EF4-FFF2-40B4-BE49-F238E27FC236}">
                        <a16:creationId xmlns:a16="http://schemas.microsoft.com/office/drawing/2014/main" id="{3BF33D5D-0B8E-4499-AA25-07CBDF2AB8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10829" y="248"/>
                    <a:ext cx="6699740" cy="893203"/>
                  </a:xfrm>
                  <a:prstGeom prst="homePlat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7" name="Arrow: Pentagon 4">
                    <a:extLst>
                      <a:ext uri="{FF2B5EF4-FFF2-40B4-BE49-F238E27FC236}">
                        <a16:creationId xmlns:a16="http://schemas.microsoft.com/office/drawing/2014/main" id="{87455317-46AA-4F56-856F-2093E44674D2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128" y="248"/>
                    <a:ext cx="8433901" cy="893203"/>
                  </a:xfrm>
                  <a:prstGeom prst="rect">
                    <a:avLst/>
                  </a:prstGeom>
                  <a:solidFill>
                    <a:srgbClr val="99FF99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878" tIns="156210" rIns="291592" bIns="156210" numCol="1" spcCol="1270" anchor="ctr" anchorCtr="0">
                    <a:noAutofit/>
                  </a:bodyPr>
                  <a:lstStyle/>
                  <a:p>
                    <a:pPr marL="0" lvl="0" indent="0" algn="ctr" defTabSz="18224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ID" sz="4100" i="1" kern="1200"/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D4F0224-C997-41E0-8544-B76C0A92F74B}"/>
                    </a:ext>
                  </a:extLst>
                </p:cNvPr>
                <p:cNvSpPr/>
                <p:nvPr/>
              </p:nvSpPr>
              <p:spPr>
                <a:xfrm>
                  <a:off x="682453" y="1454939"/>
                  <a:ext cx="893203" cy="893203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テキスト プレースホルダー 14">
                  <a:extLst>
                    <a:ext uri="{FF2B5EF4-FFF2-40B4-BE49-F238E27FC236}">
                      <a16:creationId xmlns:a16="http://schemas.microsoft.com/office/drawing/2014/main" id="{118911DA-B3CD-4DD6-B13F-EC293E1F837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957" y="1890495"/>
                  <a:ext cx="5689190" cy="600066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kumimoji="1" lang="en-US" altLang="ja-JP" sz="1400">
                      <a:latin typeface="Montserrat Classic Bold"/>
                    </a:rPr>
                    <a:t>Badan Auditor Internal PT Civil Land Property</a:t>
                  </a:r>
                  <a:endParaRPr kumimoji="1" lang="ja-JP" altLang="en-US" sz="1400">
                    <a:latin typeface="Montserrat Classic Bold"/>
                  </a:endParaRPr>
                </a:p>
              </p:txBody>
            </p:sp>
            <p:sp>
              <p:nvSpPr>
                <p:cNvPr id="28" name="テキスト プレースホルダー 15">
                  <a:extLst>
                    <a:ext uri="{FF2B5EF4-FFF2-40B4-BE49-F238E27FC236}">
                      <a16:creationId xmlns:a16="http://schemas.microsoft.com/office/drawing/2014/main" id="{A28DE11E-BD0B-4753-8798-9B8E7E4C6D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957" y="1582707"/>
                  <a:ext cx="5689190" cy="480053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kumimoji="1" lang="en-US" altLang="ja-JP" sz="2000" b="1">
                      <a:solidFill>
                        <a:srgbClr val="007635"/>
                      </a:solidFill>
                      <a:latin typeface="Montserrat Classic Bold"/>
                    </a:rPr>
                    <a:t>ADMINISTRASI INTERNAL</a:t>
                  </a:r>
                  <a:endParaRPr kumimoji="1" lang="ja-JP" altLang="en-US" sz="2000" b="1">
                    <a:solidFill>
                      <a:srgbClr val="007635"/>
                    </a:solidFill>
                    <a:latin typeface="Montserrat Classic Bold"/>
                  </a:endParaRPr>
                </a:p>
              </p:txBody>
            </p:sp>
            <p:grpSp>
              <p:nvGrpSpPr>
                <p:cNvPr id="29" name="Group 21">
                  <a:extLst>
                    <a:ext uri="{FF2B5EF4-FFF2-40B4-BE49-F238E27FC236}">
                      <a16:creationId xmlns:a16="http://schemas.microsoft.com/office/drawing/2014/main" id="{779D0412-F52F-4154-9C3A-5178A5354CAA}"/>
                    </a:ext>
                  </a:extLst>
                </p:cNvPr>
                <p:cNvGrpSpPr/>
                <p:nvPr/>
              </p:nvGrpSpPr>
              <p:grpSpPr>
                <a:xfrm>
                  <a:off x="1129054" y="2689141"/>
                  <a:ext cx="5839819" cy="893203"/>
                  <a:chOff x="1910829" y="248"/>
                  <a:chExt cx="8657202" cy="893203"/>
                </a:xfrm>
                <a:solidFill>
                  <a:schemeClr val="accent5">
                    <a:lumMod val="20000"/>
                    <a:lumOff val="80000"/>
                  </a:schemeClr>
                </a:solidFill>
              </p:grpSpPr>
              <p:sp>
                <p:nvSpPr>
                  <p:cNvPr id="34" name="Arrow: Pentagon 33">
                    <a:extLst>
                      <a:ext uri="{FF2B5EF4-FFF2-40B4-BE49-F238E27FC236}">
                        <a16:creationId xmlns:a16="http://schemas.microsoft.com/office/drawing/2014/main" id="{A16FE724-973B-459B-805E-EFB85A8530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910829" y="248"/>
                    <a:ext cx="6699740" cy="893203"/>
                  </a:xfrm>
                  <a:prstGeom prst="homePlate">
                    <a:avLst/>
                  </a:prstGeom>
                  <a:grpFill/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5" name="Arrow: Pentagon 4">
                    <a:extLst>
                      <a:ext uri="{FF2B5EF4-FFF2-40B4-BE49-F238E27FC236}">
                        <a16:creationId xmlns:a16="http://schemas.microsoft.com/office/drawing/2014/main" id="{1883401E-D072-42F4-A6A6-7700AD846728}"/>
                      </a:ext>
                    </a:extLst>
                  </p:cNvPr>
                  <p:cNvSpPr txBox="1"/>
                  <p:nvPr/>
                </p:nvSpPr>
                <p:spPr>
                  <a:xfrm>
                    <a:off x="2134128" y="248"/>
                    <a:ext cx="8433903" cy="893203"/>
                  </a:xfrm>
                  <a:prstGeom prst="rect">
                    <a:avLst/>
                  </a:prstGeom>
                  <a:solidFill>
                    <a:srgbClr val="99FF99"/>
                  </a:solidFill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878" tIns="156210" rIns="291592" bIns="156210" numCol="1" spcCol="1270" anchor="ctr" anchorCtr="0">
                    <a:noAutofit/>
                  </a:bodyPr>
                  <a:lstStyle/>
                  <a:p>
                    <a:pPr marL="0" lvl="0" indent="0" algn="ctr" defTabSz="18224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ID" sz="4100" i="1" kern="1200"/>
                  </a:p>
                </p:txBody>
              </p:sp>
            </p:grp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8EED81C-03DB-4498-B735-183916F50436}"/>
                    </a:ext>
                  </a:extLst>
                </p:cNvPr>
                <p:cNvSpPr/>
                <p:nvPr/>
              </p:nvSpPr>
              <p:spPr>
                <a:xfrm>
                  <a:off x="682452" y="2689141"/>
                  <a:ext cx="893203" cy="893203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テキスト プレースホルダー 14">
                  <a:extLst>
                    <a:ext uri="{FF2B5EF4-FFF2-40B4-BE49-F238E27FC236}">
                      <a16:creationId xmlns:a16="http://schemas.microsoft.com/office/drawing/2014/main" id="{AC07CB34-9779-4F57-A83A-2B81FCA01A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956" y="3124697"/>
                  <a:ext cx="5689190" cy="600066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kumimoji="1" lang="en-US" altLang="ja-JP" sz="1400">
                      <a:latin typeface="Montserrat Classic Bold"/>
                    </a:rPr>
                    <a:t>Dinas Tenaga Kerja Wilayah Kota Bandung</a:t>
                  </a:r>
                  <a:endParaRPr kumimoji="1" lang="ja-JP" altLang="en-US" sz="1400">
                    <a:latin typeface="Montserrat Classic Bold"/>
                  </a:endParaRPr>
                </a:p>
              </p:txBody>
            </p:sp>
            <p:sp>
              <p:nvSpPr>
                <p:cNvPr id="32" name="テキスト プレースホルダー 15">
                  <a:extLst>
                    <a:ext uri="{FF2B5EF4-FFF2-40B4-BE49-F238E27FC236}">
                      <a16:creationId xmlns:a16="http://schemas.microsoft.com/office/drawing/2014/main" id="{4132536E-CDA3-4053-A11D-F644D0EFFE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8956" y="2816909"/>
                  <a:ext cx="5689190" cy="480053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kumimoji="1" lang="en-US" altLang="ja-JP" sz="2000" b="1">
                      <a:solidFill>
                        <a:srgbClr val="007635"/>
                      </a:solidFill>
                      <a:latin typeface="Montserrat Classic Bold"/>
                    </a:rPr>
                    <a:t>ADMINISTRASI EKSTERNAL</a:t>
                  </a:r>
                  <a:endParaRPr kumimoji="1" lang="ja-JP" altLang="en-US" sz="2000" b="1">
                    <a:solidFill>
                      <a:srgbClr val="007635"/>
                    </a:solidFill>
                    <a:latin typeface="Montserrat Classic Bold"/>
                  </a:endParaRPr>
                </a:p>
              </p:txBody>
            </p:sp>
            <p:sp>
              <p:nvSpPr>
                <p:cNvPr id="33" name="テキスト プレースホルダー 15">
                  <a:extLst>
                    <a:ext uri="{FF2B5EF4-FFF2-40B4-BE49-F238E27FC236}">
                      <a16:creationId xmlns:a16="http://schemas.microsoft.com/office/drawing/2014/main" id="{DE1E1F01-C494-4C01-954B-DCBB70BF44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2452" y="1459705"/>
                  <a:ext cx="892800" cy="892800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endParaRPr kumimoji="1" lang="ja-JP" altLang="en-US" sz="2000" b="1" i="1">
                    <a:solidFill>
                      <a:srgbClr val="0070C0"/>
                    </a:solidFill>
                    <a:latin typeface="Open sans"/>
                  </a:endParaRPr>
                </a:p>
              </p:txBody>
            </p:sp>
          </p:grpSp>
          <p:pic>
            <p:nvPicPr>
              <p:cNvPr id="24" name="Graphic 14" descr="Traffic light">
                <a:extLst>
                  <a:ext uri="{FF2B5EF4-FFF2-40B4-BE49-F238E27FC236}">
                    <a16:creationId xmlns:a16="http://schemas.microsoft.com/office/drawing/2014/main" id="{0B1CF0BB-96FB-4A5A-98F8-B1EB69E6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22967" y="5222182"/>
                <a:ext cx="620249" cy="620249"/>
              </a:xfrm>
              <a:prstGeom prst="rect">
                <a:avLst/>
              </a:prstGeom>
            </p:spPr>
          </p:pic>
        </p:grpSp>
        <p:grpSp>
          <p:nvGrpSpPr>
            <p:cNvPr id="20" name="Group 40">
              <a:extLst>
                <a:ext uri="{FF2B5EF4-FFF2-40B4-BE49-F238E27FC236}">
                  <a16:creationId xmlns:a16="http://schemas.microsoft.com/office/drawing/2014/main" id="{B45AE686-B948-4027-AB50-AEB67D61FCA3}"/>
                </a:ext>
              </a:extLst>
            </p:cNvPr>
            <p:cNvGrpSpPr/>
            <p:nvPr/>
          </p:nvGrpSpPr>
          <p:grpSpPr>
            <a:xfrm>
              <a:off x="2506583" y="3395000"/>
              <a:ext cx="705312" cy="1931887"/>
              <a:chOff x="2506583" y="3395000"/>
              <a:chExt cx="705312" cy="1931887"/>
            </a:xfrm>
          </p:grpSpPr>
          <p:pic>
            <p:nvPicPr>
              <p:cNvPr id="21" name="Graphic 8" descr="Checklist RTL">
                <a:extLst>
                  <a:ext uri="{FF2B5EF4-FFF2-40B4-BE49-F238E27FC236}">
                    <a16:creationId xmlns:a16="http://schemas.microsoft.com/office/drawing/2014/main" id="{1B3F8079-6423-46D7-929F-5D6E00C64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49687" y="3395000"/>
                <a:ext cx="662208" cy="662208"/>
              </a:xfrm>
              <a:prstGeom prst="rect">
                <a:avLst/>
              </a:prstGeom>
            </p:spPr>
          </p:pic>
          <p:pic>
            <p:nvPicPr>
              <p:cNvPr id="22" name="Graphic 39" descr="Checklist">
                <a:extLst>
                  <a:ext uri="{FF2B5EF4-FFF2-40B4-BE49-F238E27FC236}">
                    <a16:creationId xmlns:a16="http://schemas.microsoft.com/office/drawing/2014/main" id="{3BA425E0-643A-4B73-8E01-37EBF65F2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06583" y="4630023"/>
                <a:ext cx="696864" cy="696864"/>
              </a:xfrm>
              <a:prstGeom prst="rect">
                <a:avLst/>
              </a:prstGeom>
            </p:spPr>
          </p:pic>
        </p:grpSp>
      </p:grpSp>
      <p:sp>
        <p:nvSpPr>
          <p:cNvPr id="38" name="TextBox 58">
            <a:extLst>
              <a:ext uri="{FF2B5EF4-FFF2-40B4-BE49-F238E27FC236}">
                <a16:creationId xmlns:a16="http://schemas.microsoft.com/office/drawing/2014/main" id="{B20DD534-1851-4343-BC8F-BB2DE5A06719}"/>
              </a:ext>
            </a:extLst>
          </p:cNvPr>
          <p:cNvSpPr txBox="1"/>
          <p:nvPr/>
        </p:nvSpPr>
        <p:spPr>
          <a:xfrm>
            <a:off x="6435758" y="1950117"/>
            <a:ext cx="4848946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Hal-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hal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terkait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pengevaluasian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K3L, </a:t>
            </a:r>
            <a:r>
              <a:rPr lang="en-US" sz="1400" spc="63" err="1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meliputi</a:t>
            </a:r>
            <a:r>
              <a:rPr lang="en-US" sz="1400" spc="63">
                <a:solidFill>
                  <a:schemeClr val="tx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:</a:t>
            </a:r>
            <a:endParaRPr lang="id-ID" sz="1200">
              <a:solidFill>
                <a:schemeClr val="tx1">
                  <a:lumMod val="95000"/>
                  <a:lumOff val="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A991DD-CB3B-4C00-8CAA-235ACE44136A}"/>
              </a:ext>
            </a:extLst>
          </p:cNvPr>
          <p:cNvGrpSpPr/>
          <p:nvPr/>
        </p:nvGrpSpPr>
        <p:grpSpPr>
          <a:xfrm>
            <a:off x="3151025" y="1722223"/>
            <a:ext cx="6040139" cy="4407865"/>
            <a:chOff x="3071043" y="1858474"/>
            <a:chExt cx="5282381" cy="3854881"/>
          </a:xfrm>
        </p:grpSpPr>
        <p:sp>
          <p:nvSpPr>
            <p:cNvPr id="4" name="Oval 65">
              <a:extLst>
                <a:ext uri="{FF2B5EF4-FFF2-40B4-BE49-F238E27FC236}">
                  <a16:creationId xmlns:a16="http://schemas.microsoft.com/office/drawing/2014/main" id="{FEE1F2D7-B585-4B84-9979-EF925FFC10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447128" y="5447687"/>
              <a:ext cx="2312064" cy="265668"/>
            </a:xfrm>
            <a:prstGeom prst="ellipse">
              <a:avLst/>
            </a:prstGeom>
            <a:gradFill rotWithShape="1">
              <a:gsLst>
                <a:gs pos="100000">
                  <a:srgbClr val="161828">
                    <a:alpha val="0"/>
                  </a:srgbClr>
                </a:gs>
                <a:gs pos="0">
                  <a:srgbClr val="09101F">
                    <a:alpha val="2900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exa Bold" panose="02000000000000000000" pitchFamily="50" charset="0"/>
                <a:ea typeface="宋体"/>
              </a:endParaRPr>
            </a:p>
          </p:txBody>
        </p:sp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C3D92E42-6BD5-45AA-B4D2-17A0AFE25F50}"/>
                </a:ext>
              </a:extLst>
            </p:cNvPr>
            <p:cNvSpPr/>
            <p:nvPr/>
          </p:nvSpPr>
          <p:spPr>
            <a:xfrm rot="18439371">
              <a:off x="6705760" y="3003533"/>
              <a:ext cx="900360" cy="634825"/>
            </a:xfrm>
            <a:custGeom>
              <a:avLst/>
              <a:gdLst/>
              <a:ahLst/>
              <a:cxnLst/>
              <a:rect l="l" t="t" r="r" b="b"/>
              <a:pathLst>
                <a:path w="2404337" h="1013447">
                  <a:moveTo>
                    <a:pt x="2404337" y="0"/>
                  </a:moveTo>
                  <a:lnTo>
                    <a:pt x="2404337" y="1013447"/>
                  </a:lnTo>
                  <a:cubicBezTo>
                    <a:pt x="1580832" y="549916"/>
                    <a:pt x="647382" y="523488"/>
                    <a:pt x="0" y="944007"/>
                  </a:cubicBezTo>
                  <a:lnTo>
                    <a:pt x="0" y="0"/>
                  </a:lnTo>
                  <a:lnTo>
                    <a:pt x="61272" y="0"/>
                  </a:lnTo>
                  <a:cubicBezTo>
                    <a:pt x="395627" y="149555"/>
                    <a:pt x="785812" y="234382"/>
                    <a:pt x="1202168" y="234382"/>
                  </a:cubicBezTo>
                  <a:cubicBezTo>
                    <a:pt x="1618527" y="234382"/>
                    <a:pt x="2008712" y="149555"/>
                    <a:pt x="23430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85000"/>
                    <a:shade val="30000"/>
                    <a:satMod val="115000"/>
                  </a:sysClr>
                </a:gs>
                <a:gs pos="3000">
                  <a:sysClr val="window" lastClr="FFFFFF">
                    <a:lumMod val="8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85000"/>
                    <a:shade val="100000"/>
                    <a:satMod val="115000"/>
                  </a:sysClr>
                </a:gs>
                <a:gs pos="24000">
                  <a:sysClr val="window" lastClr="FFFFFF">
                    <a:lumMod val="9500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6" name="矩形 2">
              <a:extLst>
                <a:ext uri="{FF2B5EF4-FFF2-40B4-BE49-F238E27FC236}">
                  <a16:creationId xmlns:a16="http://schemas.microsoft.com/office/drawing/2014/main" id="{4A28A36F-0EF7-4BD2-843F-80AFC4BB0C0A}"/>
                </a:ext>
              </a:extLst>
            </p:cNvPr>
            <p:cNvSpPr/>
            <p:nvPr/>
          </p:nvSpPr>
          <p:spPr>
            <a:xfrm rot="19965802">
              <a:off x="5046007" y="4231318"/>
              <a:ext cx="1110505" cy="634825"/>
            </a:xfrm>
            <a:custGeom>
              <a:avLst/>
              <a:gdLst/>
              <a:ahLst/>
              <a:cxnLst/>
              <a:rect l="l" t="t" r="r" b="b"/>
              <a:pathLst>
                <a:path w="2404337" h="1013447">
                  <a:moveTo>
                    <a:pt x="2404337" y="0"/>
                  </a:moveTo>
                  <a:lnTo>
                    <a:pt x="2404337" y="1013447"/>
                  </a:lnTo>
                  <a:cubicBezTo>
                    <a:pt x="1580832" y="549916"/>
                    <a:pt x="647382" y="523488"/>
                    <a:pt x="0" y="944007"/>
                  </a:cubicBezTo>
                  <a:lnTo>
                    <a:pt x="0" y="0"/>
                  </a:lnTo>
                  <a:lnTo>
                    <a:pt x="61272" y="0"/>
                  </a:lnTo>
                  <a:cubicBezTo>
                    <a:pt x="395627" y="149555"/>
                    <a:pt x="785812" y="234382"/>
                    <a:pt x="1202168" y="234382"/>
                  </a:cubicBezTo>
                  <a:cubicBezTo>
                    <a:pt x="1618527" y="234382"/>
                    <a:pt x="2008712" y="149555"/>
                    <a:pt x="23430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85000"/>
                    <a:shade val="30000"/>
                    <a:satMod val="115000"/>
                  </a:sysClr>
                </a:gs>
                <a:gs pos="3000">
                  <a:sysClr val="window" lastClr="FFFFFF">
                    <a:lumMod val="8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85000"/>
                    <a:shade val="100000"/>
                    <a:satMod val="115000"/>
                  </a:sysClr>
                </a:gs>
                <a:gs pos="24000">
                  <a:sysClr val="window" lastClr="FFFFFF">
                    <a:lumMod val="9500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7" name="矩形 2">
              <a:extLst>
                <a:ext uri="{FF2B5EF4-FFF2-40B4-BE49-F238E27FC236}">
                  <a16:creationId xmlns:a16="http://schemas.microsoft.com/office/drawing/2014/main" id="{21AB3EFC-8D09-473F-81AE-ACC1BB8C5CF7}"/>
                </a:ext>
              </a:extLst>
            </p:cNvPr>
            <p:cNvSpPr/>
            <p:nvPr/>
          </p:nvSpPr>
          <p:spPr>
            <a:xfrm rot="14845537">
              <a:off x="3600738" y="3609009"/>
              <a:ext cx="1110506" cy="634825"/>
            </a:xfrm>
            <a:custGeom>
              <a:avLst/>
              <a:gdLst/>
              <a:ahLst/>
              <a:cxnLst/>
              <a:rect l="l" t="t" r="r" b="b"/>
              <a:pathLst>
                <a:path w="2404337" h="1013447">
                  <a:moveTo>
                    <a:pt x="2404337" y="0"/>
                  </a:moveTo>
                  <a:lnTo>
                    <a:pt x="2404337" y="1013447"/>
                  </a:lnTo>
                  <a:cubicBezTo>
                    <a:pt x="1580832" y="549916"/>
                    <a:pt x="647382" y="523488"/>
                    <a:pt x="0" y="944007"/>
                  </a:cubicBezTo>
                  <a:lnTo>
                    <a:pt x="0" y="0"/>
                  </a:lnTo>
                  <a:lnTo>
                    <a:pt x="61272" y="0"/>
                  </a:lnTo>
                  <a:cubicBezTo>
                    <a:pt x="395627" y="149555"/>
                    <a:pt x="785812" y="234382"/>
                    <a:pt x="1202168" y="234382"/>
                  </a:cubicBezTo>
                  <a:cubicBezTo>
                    <a:pt x="1618527" y="234382"/>
                    <a:pt x="2008712" y="149555"/>
                    <a:pt x="234306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85000"/>
                    <a:shade val="30000"/>
                    <a:satMod val="115000"/>
                  </a:sysClr>
                </a:gs>
                <a:gs pos="3000">
                  <a:sysClr val="window" lastClr="FFFFFF">
                    <a:lumMod val="8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85000"/>
                    <a:shade val="100000"/>
                    <a:satMod val="115000"/>
                  </a:sysClr>
                </a:gs>
                <a:gs pos="24000">
                  <a:sysClr val="window" lastClr="FFFFFF">
                    <a:lumMod val="95000"/>
                  </a:sys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8" name="椭圆 83">
              <a:extLst>
                <a:ext uri="{FF2B5EF4-FFF2-40B4-BE49-F238E27FC236}">
                  <a16:creationId xmlns:a16="http://schemas.microsoft.com/office/drawing/2014/main" id="{0FD4244B-F0BB-4909-8E2B-0A501D996354}"/>
                </a:ext>
              </a:extLst>
            </p:cNvPr>
            <p:cNvSpPr/>
            <p:nvPr/>
          </p:nvSpPr>
          <p:spPr>
            <a:xfrm rot="759468">
              <a:off x="3937578" y="4282078"/>
              <a:ext cx="1308076" cy="13080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>
                <a:solidFill>
                  <a:sysClr val="window" lastClr="FFFFFF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9" name="椭圆 84">
              <a:extLst>
                <a:ext uri="{FF2B5EF4-FFF2-40B4-BE49-F238E27FC236}">
                  <a16:creationId xmlns:a16="http://schemas.microsoft.com/office/drawing/2014/main" id="{2EE100C2-9E00-4A02-A083-FD144B12FACB}"/>
                </a:ext>
              </a:extLst>
            </p:cNvPr>
            <p:cNvSpPr/>
            <p:nvPr/>
          </p:nvSpPr>
          <p:spPr>
            <a:xfrm rot="759468">
              <a:off x="4087887" y="4432388"/>
              <a:ext cx="1007458" cy="1007457"/>
            </a:xfrm>
            <a:prstGeom prst="ellipse">
              <a:avLst/>
            </a:prstGeom>
            <a:solidFill>
              <a:srgbClr val="2D891B"/>
            </a:solidFill>
            <a:ln w="25400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10" name="椭圆 79">
              <a:extLst>
                <a:ext uri="{FF2B5EF4-FFF2-40B4-BE49-F238E27FC236}">
                  <a16:creationId xmlns:a16="http://schemas.microsoft.com/office/drawing/2014/main" id="{B0FACCB5-DB71-4E4C-8A34-DCA5139B2C34}"/>
                </a:ext>
              </a:extLst>
            </p:cNvPr>
            <p:cNvSpPr/>
            <p:nvPr/>
          </p:nvSpPr>
          <p:spPr>
            <a:xfrm rot="759468">
              <a:off x="7045348" y="1858474"/>
              <a:ext cx="1308076" cy="13080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11" name="椭圆 81">
              <a:extLst>
                <a:ext uri="{FF2B5EF4-FFF2-40B4-BE49-F238E27FC236}">
                  <a16:creationId xmlns:a16="http://schemas.microsoft.com/office/drawing/2014/main" id="{18516CD8-75D7-4203-9F52-1DEB7E0D4772}"/>
                </a:ext>
              </a:extLst>
            </p:cNvPr>
            <p:cNvSpPr/>
            <p:nvPr/>
          </p:nvSpPr>
          <p:spPr>
            <a:xfrm rot="759468">
              <a:off x="3071043" y="2281038"/>
              <a:ext cx="1308076" cy="13080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>
                <a:solidFill>
                  <a:sysClr val="window" lastClr="FFFFFF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2" name="椭圆 82">
              <a:extLst>
                <a:ext uri="{FF2B5EF4-FFF2-40B4-BE49-F238E27FC236}">
                  <a16:creationId xmlns:a16="http://schemas.microsoft.com/office/drawing/2014/main" id="{35EA4E70-CD1E-4507-B99F-81FF37506B25}"/>
                </a:ext>
              </a:extLst>
            </p:cNvPr>
            <p:cNvSpPr/>
            <p:nvPr/>
          </p:nvSpPr>
          <p:spPr>
            <a:xfrm rot="759468">
              <a:off x="3221353" y="2431346"/>
              <a:ext cx="1007458" cy="1007457"/>
            </a:xfrm>
            <a:prstGeom prst="ellipse">
              <a:avLst/>
            </a:prstGeom>
            <a:solidFill>
              <a:srgbClr val="096D15"/>
            </a:solidFill>
            <a:ln w="25400" cap="flat" cmpd="sng" algn="ctr">
              <a:solidFill>
                <a:sysClr val="window" lastClr="FFFFFF">
                  <a:lumMod val="95000"/>
                  <a:alpha val="94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sp>
          <p:nvSpPr>
            <p:cNvPr id="13" name="椭圆 85">
              <a:extLst>
                <a:ext uri="{FF2B5EF4-FFF2-40B4-BE49-F238E27FC236}">
                  <a16:creationId xmlns:a16="http://schemas.microsoft.com/office/drawing/2014/main" id="{13108387-79F5-488D-AE20-CD6ECBE96F8D}"/>
                </a:ext>
              </a:extLst>
            </p:cNvPr>
            <p:cNvSpPr/>
            <p:nvPr/>
          </p:nvSpPr>
          <p:spPr>
            <a:xfrm rot="759468">
              <a:off x="5831341" y="3410043"/>
              <a:ext cx="1308076" cy="13080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kern="0">
                <a:solidFill>
                  <a:sysClr val="window" lastClr="FFFFFF"/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4" name="椭圆 86">
              <a:extLst>
                <a:ext uri="{FF2B5EF4-FFF2-40B4-BE49-F238E27FC236}">
                  <a16:creationId xmlns:a16="http://schemas.microsoft.com/office/drawing/2014/main" id="{713D567B-5E5A-488A-9C17-422F74C91F46}"/>
                </a:ext>
              </a:extLst>
            </p:cNvPr>
            <p:cNvSpPr/>
            <p:nvPr/>
          </p:nvSpPr>
          <p:spPr>
            <a:xfrm rot="759468">
              <a:off x="5981649" y="3560352"/>
              <a:ext cx="1007458" cy="1007457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Nexa Bold" panose="02000000000000000000" pitchFamily="50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2788BC-0489-4A09-A3AC-C3980CA00960}"/>
                </a:ext>
              </a:extLst>
            </p:cNvPr>
            <p:cNvGrpSpPr/>
            <p:nvPr/>
          </p:nvGrpSpPr>
          <p:grpSpPr>
            <a:xfrm>
              <a:off x="7164263" y="1977732"/>
              <a:ext cx="1065582" cy="1065357"/>
              <a:chOff x="8173325" y="1494626"/>
              <a:chExt cx="1266224" cy="1265957"/>
            </a:xfrm>
          </p:grpSpPr>
          <p:sp>
            <p:nvSpPr>
              <p:cNvPr id="26" name="Oval 6">
                <a:extLst>
                  <a:ext uri="{FF2B5EF4-FFF2-40B4-BE49-F238E27FC236}">
                    <a16:creationId xmlns:a16="http://schemas.microsoft.com/office/drawing/2014/main" id="{5A17F481-ED95-4ADE-B67C-261861CCC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3325" y="1494626"/>
                <a:ext cx="1266224" cy="1265957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7">
                <a:extLst>
                  <a:ext uri="{FF2B5EF4-FFF2-40B4-BE49-F238E27FC236}">
                    <a16:creationId xmlns:a16="http://schemas.microsoft.com/office/drawing/2014/main" id="{38212473-C5DD-439C-ABF4-0357FF0AC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0001" y="1621035"/>
                <a:ext cx="1012873" cy="1012872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8">
                <a:extLst>
                  <a:ext uri="{FF2B5EF4-FFF2-40B4-BE49-F238E27FC236}">
                    <a16:creationId xmlns:a16="http://schemas.microsoft.com/office/drawing/2014/main" id="{AC23FACA-5D92-4270-B3B2-A87DA9596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6677" y="1747711"/>
                <a:ext cx="759521" cy="759521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1504B357-8069-42F2-B1C3-32604E11B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3353" y="1874386"/>
                <a:ext cx="506436" cy="506436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0">
                <a:extLst>
                  <a:ext uri="{FF2B5EF4-FFF2-40B4-BE49-F238E27FC236}">
                    <a16:creationId xmlns:a16="http://schemas.microsoft.com/office/drawing/2014/main" id="{42052B19-F995-40E1-AFBF-D53B81B95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79762" y="2001062"/>
                <a:ext cx="253352" cy="253085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7FDE47DC-2FFE-4B8C-8967-626401BD5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8568" y="2089602"/>
                <a:ext cx="76006" cy="76006"/>
              </a:xfrm>
              <a:prstGeom prst="ellipse">
                <a:avLst/>
              </a:prstGeom>
              <a:solidFill>
                <a:srgbClr val="39B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AC1E4A21-BB72-4DFA-A136-A21A0370020E}"/>
              </a:ext>
            </a:extLst>
          </p:cNvPr>
          <p:cNvSpPr txBox="1"/>
          <p:nvPr/>
        </p:nvSpPr>
        <p:spPr>
          <a:xfrm>
            <a:off x="1309118" y="2285599"/>
            <a:ext cx="1936135" cy="122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PENGECEKAN  </a:t>
            </a:r>
            <a:r>
              <a:rPr lang="en-US" b="1" i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BILL Of QUANTITY</a:t>
            </a:r>
            <a:endParaRPr lang="en-US" b="1">
              <a:solidFill>
                <a:srgbClr val="2D891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B41796A-29D0-4A2E-92B9-FE36826FFE7E}"/>
              </a:ext>
            </a:extLst>
          </p:cNvPr>
          <p:cNvSpPr/>
          <p:nvPr/>
        </p:nvSpPr>
        <p:spPr>
          <a:xfrm>
            <a:off x="1064247" y="587160"/>
            <a:ext cx="4511459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Tahap</a:t>
            </a:r>
            <a:r>
              <a:rPr 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Penentuan</a:t>
            </a:r>
            <a:r>
              <a:rPr 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AD054D-11B1-3560-98B8-1A981D1543A1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5900264-79A3-AD06-CB07-CA7E541FB15A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598511-C72F-5644-6361-5695D32216AF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C3941D5-4352-FD00-20EC-26D5ECF132C9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Graphic 16" descr="Clipboard Checked with solid fill">
            <a:extLst>
              <a:ext uri="{FF2B5EF4-FFF2-40B4-BE49-F238E27FC236}">
                <a16:creationId xmlns:a16="http://schemas.microsoft.com/office/drawing/2014/main" id="{C9648C53-3CE6-C160-A764-E58AACFE1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1549" y="2541860"/>
            <a:ext cx="826032" cy="826032"/>
          </a:xfrm>
          <a:prstGeom prst="rect">
            <a:avLst/>
          </a:prstGeom>
        </p:spPr>
      </p:pic>
      <p:pic>
        <p:nvPicPr>
          <p:cNvPr id="21" name="Graphic 20" descr="Label with solid fill">
            <a:extLst>
              <a:ext uri="{FF2B5EF4-FFF2-40B4-BE49-F238E27FC236}">
                <a16:creationId xmlns:a16="http://schemas.microsoft.com/office/drawing/2014/main" id="{C5D259BF-8B33-B5EB-F4A6-B26B5BDDC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0" y="3802435"/>
            <a:ext cx="914400" cy="914400"/>
          </a:xfrm>
          <a:prstGeom prst="rect">
            <a:avLst/>
          </a:prstGeom>
        </p:spPr>
      </p:pic>
      <p:pic>
        <p:nvPicPr>
          <p:cNvPr id="23" name="Graphic 22" descr="Register with solid fill">
            <a:extLst>
              <a:ext uri="{FF2B5EF4-FFF2-40B4-BE49-F238E27FC236}">
                <a16:creationId xmlns:a16="http://schemas.microsoft.com/office/drawing/2014/main" id="{F79065E2-7CF4-192A-171A-E71B7D92F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2992" y="2011032"/>
            <a:ext cx="840159" cy="840159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06282B04-02E1-A867-A639-B9438F966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0326" y="4833385"/>
            <a:ext cx="818796" cy="81879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4D2FADA-1E1F-A87A-E5B8-1D8F47DB5684}"/>
              </a:ext>
            </a:extLst>
          </p:cNvPr>
          <p:cNvSpPr txBox="1"/>
          <p:nvPr/>
        </p:nvSpPr>
        <p:spPr>
          <a:xfrm>
            <a:off x="1881395" y="4682771"/>
            <a:ext cx="256988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PERHITUNGAN ANALISA HARGA SATUAN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049DD7-4B23-247E-885F-C4827EDEF6B8}"/>
              </a:ext>
            </a:extLst>
          </p:cNvPr>
          <p:cNvSpPr txBox="1"/>
          <p:nvPr/>
        </p:nvSpPr>
        <p:spPr>
          <a:xfrm>
            <a:off x="8327010" y="3802435"/>
            <a:ext cx="256988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PERHITUNGAN PERPAKET PEKERJAAN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FFC1E4-C394-4C59-C7D1-570FF46B724D}"/>
              </a:ext>
            </a:extLst>
          </p:cNvPr>
          <p:cNvSpPr txBox="1"/>
          <p:nvPr/>
        </p:nvSpPr>
        <p:spPr>
          <a:xfrm>
            <a:off x="9597939" y="1867792"/>
            <a:ext cx="2569886" cy="835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REKAPITULASI ANGGARAN BIAYA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DB49DD-D090-9EFE-3030-07C38A9703FF}"/>
              </a:ext>
            </a:extLst>
          </p:cNvPr>
          <p:cNvSpPr txBox="1"/>
          <p:nvPr/>
        </p:nvSpPr>
        <p:spPr>
          <a:xfrm>
            <a:off x="1064247" y="2319943"/>
            <a:ext cx="48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</a:t>
            </a:r>
            <a:endParaRPr lang="en-ID" b="1">
              <a:solidFill>
                <a:srgbClr val="2D891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B5BB8F-AB92-20EA-ECE6-A60B32CCE1AE}"/>
              </a:ext>
            </a:extLst>
          </p:cNvPr>
          <p:cNvSpPr txBox="1"/>
          <p:nvPr/>
        </p:nvSpPr>
        <p:spPr>
          <a:xfrm>
            <a:off x="1594526" y="4751353"/>
            <a:ext cx="48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</a:t>
            </a:r>
            <a:endParaRPr lang="en-ID" b="1">
              <a:solidFill>
                <a:srgbClr val="2D891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976717-46EE-E252-4EF9-548255B6BCDC}"/>
              </a:ext>
            </a:extLst>
          </p:cNvPr>
          <p:cNvSpPr txBox="1"/>
          <p:nvPr/>
        </p:nvSpPr>
        <p:spPr>
          <a:xfrm>
            <a:off x="8047218" y="3874892"/>
            <a:ext cx="48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</a:t>
            </a:r>
            <a:endParaRPr lang="en-ID" b="1">
              <a:solidFill>
                <a:srgbClr val="2D891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B1A064-DD5D-45C5-F4AA-9ADCE3E1487A}"/>
              </a:ext>
            </a:extLst>
          </p:cNvPr>
          <p:cNvSpPr txBox="1"/>
          <p:nvPr/>
        </p:nvSpPr>
        <p:spPr>
          <a:xfrm>
            <a:off x="9288004" y="1953810"/>
            <a:ext cx="48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D891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</a:t>
            </a:r>
            <a:endParaRPr lang="en-ID" b="1">
              <a:solidFill>
                <a:srgbClr val="2D891B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0FCF13-D50D-1CC4-A9F9-99B6CD28F9DB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89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0A0DB291-289D-BA25-B7BA-3725EE72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90" name="Picture 89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915FA876-3DDD-7F30-DE7D-5D45B037E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02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2FC0708-8925-40AF-885C-C0DDCFB6209F}"/>
              </a:ext>
            </a:extLst>
          </p:cNvPr>
          <p:cNvSpPr/>
          <p:nvPr/>
        </p:nvSpPr>
        <p:spPr>
          <a:xfrm>
            <a:off x="39434" y="2165726"/>
            <a:ext cx="12152566" cy="2073827"/>
          </a:xfrm>
          <a:prstGeom prst="rect">
            <a:avLst/>
          </a:prstGeom>
          <a:gradFill>
            <a:gsLst>
              <a:gs pos="0">
                <a:srgbClr val="92D050">
                  <a:alpha val="9000"/>
                </a:srgbClr>
              </a:gs>
              <a:gs pos="100000">
                <a:srgbClr val="007635">
                  <a:alpha val="6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2BA9F4-CE68-425E-BC49-A38F27D9AFA5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50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BCAF3279-EF74-4C1A-A792-A53ACF5C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51" name="Picture 50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CC88199D-54B5-4321-97D8-FFF65F49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2" name="Table 32">
            <a:extLst>
              <a:ext uri="{FF2B5EF4-FFF2-40B4-BE49-F238E27FC236}">
                <a16:creationId xmlns:a16="http://schemas.microsoft.com/office/drawing/2014/main" id="{89FF9B8F-DD2E-490B-9E23-F86A5BE69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15308"/>
              </p:ext>
            </p:extLst>
          </p:nvPr>
        </p:nvGraphicFramePr>
        <p:xfrm>
          <a:off x="1206056" y="0"/>
          <a:ext cx="5123624" cy="594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008">
                  <a:extLst>
                    <a:ext uri="{9D8B030D-6E8A-4147-A177-3AD203B41FA5}">
                      <a16:colId xmlns:a16="http://schemas.microsoft.com/office/drawing/2014/main" val="1721706494"/>
                    </a:ext>
                  </a:extLst>
                </a:gridCol>
                <a:gridCol w="3190750">
                  <a:extLst>
                    <a:ext uri="{9D8B030D-6E8A-4147-A177-3AD203B41FA5}">
                      <a16:colId xmlns:a16="http://schemas.microsoft.com/office/drawing/2014/main" val="955418819"/>
                    </a:ext>
                  </a:extLst>
                </a:gridCol>
                <a:gridCol w="1503866">
                  <a:extLst>
                    <a:ext uri="{9D8B030D-6E8A-4147-A177-3AD203B41FA5}">
                      <a16:colId xmlns:a16="http://schemas.microsoft.com/office/drawing/2014/main" val="1773435493"/>
                    </a:ext>
                  </a:extLst>
                </a:gridCol>
              </a:tblGrid>
              <a:tr h="38099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No</a:t>
                      </a:r>
                      <a:endParaRPr lang="en-ID" sz="1000"/>
                    </a:p>
                  </a:txBody>
                  <a:tcPr anchor="ctr">
                    <a:solidFill>
                      <a:srgbClr val="008A3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URAIAN PEKERJAAN </a:t>
                      </a:r>
                      <a:endParaRPr lang="en-ID" sz="1000"/>
                    </a:p>
                  </a:txBody>
                  <a:tcPr anchor="ctr">
                    <a:solidFill>
                      <a:srgbClr val="008A3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JUMLAH HARGA</a:t>
                      </a:r>
                    </a:p>
                    <a:p>
                      <a:pPr algn="ctr"/>
                      <a:r>
                        <a:rPr lang="en-US" sz="1000"/>
                        <a:t>RP</a:t>
                      </a:r>
                      <a:endParaRPr lang="en-ID" sz="1000"/>
                    </a:p>
                  </a:txBody>
                  <a:tcPr anchor="ctr">
                    <a:solidFill>
                      <a:srgbClr val="008A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87270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PEKERJAAN STRUKTUR</a:t>
                      </a:r>
                      <a:endParaRPr lang="en-ID" sz="800" b="1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00797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A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LANTAI I</a:t>
                      </a:r>
                      <a:endParaRPr lang="en-ID" sz="8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7978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PERSIAPAN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241.884.382,51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363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2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PONDASI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193.036.651,40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142710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3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BETON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1.260.700.156,00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763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B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LANTAI II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852867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BETON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425.041.808,00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66637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C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LANTAI III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64144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BETON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367.531.907,00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8199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2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PEKERJAAN, KAP, ATAP &amp; PLAFOND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376.896.722,52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1518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D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TANGGA DARURAT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09583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PONDASI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9.006.570,91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09722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2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BETON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151.886.611,00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13698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PEKERJAAN ARSITEKTUR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4121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A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DINDING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721.024.214,26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417399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B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FINISHING LANTAI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415.594.737,01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373923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C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KUSEN, DAUN PINTU, JENDELA &amp; KELENGKAPANNYA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1.372.122.157,61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08092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D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RANGKA &amp; PENUTUP PLAFOND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228.903.793,16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3194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G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LOGAM ARSITEKTUR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74.419.463,62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311210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H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AKSESORIS &amp; TEMPELAN STYLE BALI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189.261.383,93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6057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I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PEKERJAAN MEUBELAIR MELEKAT BANGUNAN &amp; INTERIOR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125.068.929,34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5424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404146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/>
                        <a:t>TOTAL BIAYA SEWA ALAT BERAT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144.321.363,00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16501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JUMLAH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6.296.700.851,29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391692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PPN 10%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629.670.085,13</a:t>
                      </a:r>
                      <a:endParaRPr lang="en-ID" sz="8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558998"/>
                  </a:ext>
                </a:extLst>
              </a:tr>
              <a:tr h="205151">
                <a:tc>
                  <a:txBody>
                    <a:bodyPr/>
                    <a:lstStyle/>
                    <a:p>
                      <a:pPr algn="l"/>
                      <a:endParaRPr lang="en-ID" sz="80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/>
                        <a:t>TOTAL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/>
                        <a:t>6.926.370.936,41</a:t>
                      </a:r>
                      <a:endParaRPr lang="en-ID" sz="800" b="1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8115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81A390-EA61-4CE5-BF8C-A6A813790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47"/>
          <a:stretch/>
        </p:blipFill>
        <p:spPr>
          <a:xfrm>
            <a:off x="4257719" y="5516880"/>
            <a:ext cx="2959575" cy="69327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302EBCE-5786-4B95-85B4-5978D23E1A80}"/>
              </a:ext>
            </a:extLst>
          </p:cNvPr>
          <p:cNvGrpSpPr/>
          <p:nvPr/>
        </p:nvGrpSpPr>
        <p:grpSpPr>
          <a:xfrm>
            <a:off x="7337921" y="509479"/>
            <a:ext cx="1291942" cy="1286124"/>
            <a:chOff x="777479" y="4476521"/>
            <a:chExt cx="1135141" cy="11351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8FBA9E-86BD-4FC5-A473-28B762E0BEAB}"/>
                </a:ext>
              </a:extLst>
            </p:cNvPr>
            <p:cNvSpPr/>
            <p:nvPr/>
          </p:nvSpPr>
          <p:spPr>
            <a:xfrm>
              <a:off x="917006" y="4643175"/>
              <a:ext cx="810558" cy="8105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4572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530F953-AF4A-49BE-8872-4519301D156E}"/>
                </a:ext>
              </a:extLst>
            </p:cNvPr>
            <p:cNvSpPr/>
            <p:nvPr/>
          </p:nvSpPr>
          <p:spPr>
            <a:xfrm>
              <a:off x="777479" y="4476521"/>
              <a:ext cx="1135141" cy="1135140"/>
            </a:xfrm>
            <a:prstGeom prst="arc">
              <a:avLst>
                <a:gd name="adj1" fmla="val 16200000"/>
                <a:gd name="adj2" fmla="val 5314745"/>
              </a:avLst>
            </a:prstGeom>
            <a:ln w="317500">
              <a:solidFill>
                <a:srgbClr val="0076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700"/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B9EA48D-A0B6-4BFF-A099-3966F72D8B43}"/>
              </a:ext>
            </a:extLst>
          </p:cNvPr>
          <p:cNvSpPr txBox="1">
            <a:spLocks/>
          </p:cNvSpPr>
          <p:nvPr/>
        </p:nvSpPr>
        <p:spPr>
          <a:xfrm>
            <a:off x="8871117" y="667756"/>
            <a:ext cx="3665469" cy="7771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008A3E"/>
                </a:solidFill>
                <a:latin typeface="Lato UI"/>
              </a:rPr>
              <a:t>Rp</a:t>
            </a:r>
            <a:r>
              <a:rPr lang="en-US" sz="2400" b="1">
                <a:solidFill>
                  <a:srgbClr val="008A3E"/>
                </a:solidFill>
                <a:latin typeface="Lato UI"/>
              </a:rPr>
              <a:t> 3.328.583.290,28 </a:t>
            </a:r>
          </a:p>
          <a:p>
            <a:pPr algn="l"/>
            <a:r>
              <a:rPr lang="en-US" sz="2000" b="1" i="1" u="sng" err="1">
                <a:latin typeface="Lato UI"/>
              </a:rPr>
              <a:t>Pekerjaan</a:t>
            </a:r>
            <a:r>
              <a:rPr lang="en-US" sz="2000" b="1" i="1" u="sng">
                <a:latin typeface="Lato UI"/>
              </a:rPr>
              <a:t> </a:t>
            </a:r>
            <a:r>
              <a:rPr lang="en-US" sz="2000" b="1" i="1" u="sng" err="1">
                <a:latin typeface="Lato UI"/>
              </a:rPr>
              <a:t>Arsitektur</a:t>
            </a:r>
            <a:endParaRPr lang="id-ID" sz="2000" i="1" u="sng">
              <a:latin typeface="Lato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75B4FE-89B2-4AD5-9A85-9A1EB5434611}"/>
              </a:ext>
            </a:extLst>
          </p:cNvPr>
          <p:cNvSpPr txBox="1"/>
          <p:nvPr/>
        </p:nvSpPr>
        <p:spPr>
          <a:xfrm>
            <a:off x="7420375" y="860153"/>
            <a:ext cx="129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haroni" panose="02010803020104030203" pitchFamily="2" charset="-79"/>
                <a:cs typeface="Aharoni" panose="02010803020104030203" pitchFamily="2" charset="-79"/>
              </a:rPr>
              <a:t>49,5%</a:t>
            </a:r>
            <a:endParaRPr lang="en-ID" sz="3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1E85FC-64C1-4AF4-AFB9-159AC1CDD12F}"/>
              </a:ext>
            </a:extLst>
          </p:cNvPr>
          <p:cNvGrpSpPr/>
          <p:nvPr/>
        </p:nvGrpSpPr>
        <p:grpSpPr>
          <a:xfrm>
            <a:off x="7337921" y="2614487"/>
            <a:ext cx="1291942" cy="1286124"/>
            <a:chOff x="777479" y="4476521"/>
            <a:chExt cx="1135141" cy="11351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8373E7-D48A-4747-8D3C-F17D9A4C1687}"/>
                </a:ext>
              </a:extLst>
            </p:cNvPr>
            <p:cNvSpPr/>
            <p:nvPr/>
          </p:nvSpPr>
          <p:spPr>
            <a:xfrm>
              <a:off x="917006" y="4643175"/>
              <a:ext cx="810558" cy="8105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4572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CB77E35-B7FF-4D12-8B8F-64180E99A065}"/>
                </a:ext>
              </a:extLst>
            </p:cNvPr>
            <p:cNvSpPr/>
            <p:nvPr/>
          </p:nvSpPr>
          <p:spPr>
            <a:xfrm>
              <a:off x="777479" y="4476521"/>
              <a:ext cx="1135141" cy="1135140"/>
            </a:xfrm>
            <a:prstGeom prst="arc">
              <a:avLst>
                <a:gd name="adj1" fmla="val 16200000"/>
                <a:gd name="adj2" fmla="val 5047306"/>
              </a:avLst>
            </a:prstGeom>
            <a:ln w="317500">
              <a:solidFill>
                <a:srgbClr val="3DA6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700"/>
            </a:p>
          </p:txBody>
        </p:sp>
      </p:grp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DCFF5B4-7A25-4DAD-B792-5F850CA2F6E2}"/>
              </a:ext>
            </a:extLst>
          </p:cNvPr>
          <p:cNvSpPr txBox="1">
            <a:spLocks/>
          </p:cNvSpPr>
          <p:nvPr/>
        </p:nvSpPr>
        <p:spPr>
          <a:xfrm>
            <a:off x="8871117" y="2772764"/>
            <a:ext cx="3665469" cy="7771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chemeClr val="bg1"/>
                </a:solidFill>
                <a:latin typeface="Lato UI"/>
              </a:rPr>
              <a:t>Rp</a:t>
            </a:r>
            <a:r>
              <a:rPr lang="en-US" sz="2400" b="1">
                <a:solidFill>
                  <a:schemeClr val="bg1"/>
                </a:solidFill>
                <a:latin typeface="Lato UI"/>
              </a:rPr>
              <a:t> 3.439.034.146,83 </a:t>
            </a:r>
          </a:p>
          <a:p>
            <a:pPr algn="l"/>
            <a:r>
              <a:rPr lang="en-US" sz="2000" b="1" i="1" u="sng" err="1">
                <a:latin typeface="Lato UI"/>
              </a:rPr>
              <a:t>Pekerjaan</a:t>
            </a:r>
            <a:r>
              <a:rPr lang="en-US" sz="2000" b="1" i="1" u="sng">
                <a:latin typeface="Lato UI"/>
              </a:rPr>
              <a:t> </a:t>
            </a:r>
            <a:r>
              <a:rPr lang="en-US" sz="2000" b="1" i="1" u="sng" err="1">
                <a:latin typeface="Lato UI"/>
              </a:rPr>
              <a:t>Struktur</a:t>
            </a:r>
            <a:endParaRPr lang="id-ID" sz="2000" i="1" u="sng">
              <a:latin typeface="Lato U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B92DEB-3E91-4D34-A751-6ED0053C8C9D}"/>
              </a:ext>
            </a:extLst>
          </p:cNvPr>
          <p:cNvGrpSpPr/>
          <p:nvPr/>
        </p:nvGrpSpPr>
        <p:grpSpPr>
          <a:xfrm>
            <a:off x="7337921" y="4621409"/>
            <a:ext cx="1291942" cy="1286124"/>
            <a:chOff x="777479" y="4476521"/>
            <a:chExt cx="1135141" cy="11351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F8490B5-52F7-4074-8DFF-17B87B507675}"/>
                </a:ext>
              </a:extLst>
            </p:cNvPr>
            <p:cNvSpPr/>
            <p:nvPr/>
          </p:nvSpPr>
          <p:spPr>
            <a:xfrm>
              <a:off x="917006" y="4643175"/>
              <a:ext cx="810558" cy="8105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457200" dir="2700000" sx="90000" sy="9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71DCEA03-0582-45CA-8224-BB2CB220BC5A}"/>
                </a:ext>
              </a:extLst>
            </p:cNvPr>
            <p:cNvSpPr/>
            <p:nvPr/>
          </p:nvSpPr>
          <p:spPr>
            <a:xfrm>
              <a:off x="777479" y="4476521"/>
              <a:ext cx="1135141" cy="1135140"/>
            </a:xfrm>
            <a:prstGeom prst="arc">
              <a:avLst>
                <a:gd name="adj1" fmla="val 16200000"/>
                <a:gd name="adj2" fmla="val 16721589"/>
              </a:avLst>
            </a:prstGeom>
            <a:ln w="317500">
              <a:solidFill>
                <a:srgbClr val="54D1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d-ID" sz="700"/>
            </a:p>
          </p:txBody>
        </p:sp>
      </p:grp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2143C9E-4A80-40D9-8F7A-DA28FA3EF875}"/>
              </a:ext>
            </a:extLst>
          </p:cNvPr>
          <p:cNvSpPr txBox="1">
            <a:spLocks/>
          </p:cNvSpPr>
          <p:nvPr/>
        </p:nvSpPr>
        <p:spPr>
          <a:xfrm>
            <a:off x="8871117" y="4779686"/>
            <a:ext cx="3665469" cy="7771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6ED15A"/>
                </a:solidFill>
                <a:latin typeface="Lato UI"/>
              </a:rPr>
              <a:t>Rp</a:t>
            </a:r>
            <a:r>
              <a:rPr lang="en-US" sz="2400" b="1">
                <a:solidFill>
                  <a:srgbClr val="6ED15A"/>
                </a:solidFill>
                <a:latin typeface="Lato UI"/>
              </a:rPr>
              <a:t> 158.753.499,30 </a:t>
            </a:r>
          </a:p>
          <a:p>
            <a:pPr algn="l"/>
            <a:r>
              <a:rPr lang="en-US" sz="2000" b="1" i="1" u="sng" err="1">
                <a:latin typeface="Lato UI"/>
              </a:rPr>
              <a:t>Sewa</a:t>
            </a:r>
            <a:r>
              <a:rPr lang="en-US" sz="2000" b="1" i="1" u="sng">
                <a:latin typeface="Lato UI"/>
              </a:rPr>
              <a:t> Alat </a:t>
            </a:r>
            <a:r>
              <a:rPr lang="en-US" sz="2000" b="1" i="1" u="sng" err="1">
                <a:latin typeface="Lato UI"/>
              </a:rPr>
              <a:t>Berat</a:t>
            </a:r>
            <a:endParaRPr lang="id-ID" sz="2000" i="1" u="sng">
              <a:latin typeface="Lato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1E5EA9-54BB-48FC-A84D-79393FC22D8B}"/>
              </a:ext>
            </a:extLst>
          </p:cNvPr>
          <p:cNvSpPr txBox="1"/>
          <p:nvPr/>
        </p:nvSpPr>
        <p:spPr>
          <a:xfrm>
            <a:off x="7579175" y="2953405"/>
            <a:ext cx="129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haroni" panose="02010803020104030203" pitchFamily="2" charset="-79"/>
                <a:cs typeface="Aharoni" panose="02010803020104030203" pitchFamily="2" charset="-79"/>
              </a:rPr>
              <a:t>48%</a:t>
            </a:r>
            <a:endParaRPr lang="en-ID" sz="3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CD74AC-2FD9-4A87-82B2-D323973F73AD}"/>
              </a:ext>
            </a:extLst>
          </p:cNvPr>
          <p:cNvSpPr txBox="1"/>
          <p:nvPr/>
        </p:nvSpPr>
        <p:spPr>
          <a:xfrm>
            <a:off x="7579175" y="4940902"/>
            <a:ext cx="1291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haroni" panose="02010803020104030203" pitchFamily="2" charset="-79"/>
                <a:cs typeface="Aharoni" panose="02010803020104030203" pitchFamily="2" charset="-79"/>
              </a:rPr>
              <a:t>2,5%</a:t>
            </a:r>
            <a:endParaRPr lang="en-ID" sz="32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776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8FFC6144-ECAE-44F3-9540-003D2196C88C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CD429C0-F0CF-4460-9E8F-23C20732CD59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4DED02-2E2D-49B0-B430-853024FBE2EF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F7366F-0850-452B-B5E2-4E2264078A4D}"/>
              </a:ext>
            </a:extLst>
          </p:cNvPr>
          <p:cNvGrpSpPr/>
          <p:nvPr/>
        </p:nvGrpSpPr>
        <p:grpSpPr>
          <a:xfrm>
            <a:off x="106776" y="6194911"/>
            <a:ext cx="1945893" cy="558964"/>
            <a:chOff x="106776" y="6194911"/>
            <a:chExt cx="1945893" cy="558964"/>
          </a:xfrm>
        </p:grpSpPr>
        <p:pic>
          <p:nvPicPr>
            <p:cNvPr id="66" name="Gambar 13" descr="Sebuah gambar berisi teks&#10;&#10;Deskripsi dibuat secara otomatis">
              <a:extLst>
                <a:ext uri="{FF2B5EF4-FFF2-40B4-BE49-F238E27FC236}">
                  <a16:creationId xmlns:a16="http://schemas.microsoft.com/office/drawing/2014/main" id="{348D3B79-FF71-4EFD-88AA-300AB2A8D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76" y="6194911"/>
              <a:ext cx="989557" cy="508826"/>
            </a:xfrm>
            <a:prstGeom prst="rect">
              <a:avLst/>
            </a:prstGeom>
          </p:spPr>
        </p:pic>
        <p:pic>
          <p:nvPicPr>
            <p:cNvPr id="67" name="Picture 66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961CC638-89A0-4155-98E8-92FF713DD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4" t="39637" r="35571" b="32737"/>
            <a:stretch/>
          </p:blipFill>
          <p:spPr>
            <a:xfrm>
              <a:off x="1117301" y="6194911"/>
              <a:ext cx="935368" cy="558964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B5691EA-95D1-46E0-BE28-6D96813995D7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B5F5B09-636F-47FC-BFEE-9183745FDCAB}"/>
              </a:ext>
            </a:extLst>
          </p:cNvPr>
          <p:cNvGrpSpPr/>
          <p:nvPr/>
        </p:nvGrpSpPr>
        <p:grpSpPr>
          <a:xfrm>
            <a:off x="4124205" y="1459866"/>
            <a:ext cx="4043474" cy="4263715"/>
            <a:chOff x="4030491" y="1469036"/>
            <a:chExt cx="4695646" cy="4695646"/>
          </a:xfrm>
        </p:grpSpPr>
        <p:sp>
          <p:nvSpPr>
            <p:cNvPr id="147" name="Pie 40">
              <a:extLst>
                <a:ext uri="{FF2B5EF4-FFF2-40B4-BE49-F238E27FC236}">
                  <a16:creationId xmlns:a16="http://schemas.microsoft.com/office/drawing/2014/main" id="{8DE1EA41-86D3-4A82-9804-4D2FD127F75E}"/>
                </a:ext>
              </a:extLst>
            </p:cNvPr>
            <p:cNvSpPr/>
            <p:nvPr/>
          </p:nvSpPr>
          <p:spPr>
            <a:xfrm rot="8914042">
              <a:off x="4447739" y="1898192"/>
              <a:ext cx="3806304" cy="3806305"/>
            </a:xfrm>
            <a:prstGeom prst="pie">
              <a:avLst>
                <a:gd name="adj1" fmla="val 15088417"/>
                <a:gd name="adj2" fmla="val 18830013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8" name="Pie 2">
              <a:extLst>
                <a:ext uri="{FF2B5EF4-FFF2-40B4-BE49-F238E27FC236}">
                  <a16:creationId xmlns:a16="http://schemas.microsoft.com/office/drawing/2014/main" id="{9C80604B-1493-44A2-9D8B-94CF3538CF0A}"/>
                </a:ext>
              </a:extLst>
            </p:cNvPr>
            <p:cNvSpPr/>
            <p:nvPr/>
          </p:nvSpPr>
          <p:spPr>
            <a:xfrm rot="15511851">
              <a:off x="4282908" y="1721453"/>
              <a:ext cx="4179383" cy="4179385"/>
            </a:xfrm>
            <a:prstGeom prst="pie">
              <a:avLst>
                <a:gd name="adj1" fmla="val 12091420"/>
                <a:gd name="adj2" fmla="val 16200000"/>
              </a:avLst>
            </a:prstGeom>
            <a:solidFill>
              <a:srgbClr val="59D93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49" name="Pie 42">
              <a:extLst>
                <a:ext uri="{FF2B5EF4-FFF2-40B4-BE49-F238E27FC236}">
                  <a16:creationId xmlns:a16="http://schemas.microsoft.com/office/drawing/2014/main" id="{3EA97B22-2A14-4AD5-AF97-5971405F03C9}"/>
                </a:ext>
              </a:extLst>
            </p:cNvPr>
            <p:cNvSpPr/>
            <p:nvPr/>
          </p:nvSpPr>
          <p:spPr>
            <a:xfrm rot="3073490">
              <a:off x="4788949" y="2239403"/>
              <a:ext cx="3123888" cy="3123888"/>
            </a:xfrm>
            <a:prstGeom prst="pie">
              <a:avLst>
                <a:gd name="adj1" fmla="val 13981402"/>
                <a:gd name="adj2" fmla="val 17373489"/>
              </a:avLst>
            </a:prstGeom>
            <a:solidFill>
              <a:srgbClr val="00D2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0" name="Pie 33">
              <a:extLst>
                <a:ext uri="{FF2B5EF4-FFF2-40B4-BE49-F238E27FC236}">
                  <a16:creationId xmlns:a16="http://schemas.microsoft.com/office/drawing/2014/main" id="{F6159972-4E73-47B5-AA8B-458F5F85DDF9}"/>
                </a:ext>
              </a:extLst>
            </p:cNvPr>
            <p:cNvSpPr/>
            <p:nvPr/>
          </p:nvSpPr>
          <p:spPr>
            <a:xfrm rot="18982343">
              <a:off x="4030491" y="1469036"/>
              <a:ext cx="4695646" cy="4695646"/>
            </a:xfrm>
            <a:prstGeom prst="pie">
              <a:avLst>
                <a:gd name="adj1" fmla="val 11927285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1" name="Pie 41">
              <a:extLst>
                <a:ext uri="{FF2B5EF4-FFF2-40B4-BE49-F238E27FC236}">
                  <a16:creationId xmlns:a16="http://schemas.microsoft.com/office/drawing/2014/main" id="{3723D6C2-DCA9-4843-A811-4070472080B3}"/>
                </a:ext>
              </a:extLst>
            </p:cNvPr>
            <p:cNvSpPr/>
            <p:nvPr/>
          </p:nvSpPr>
          <p:spPr>
            <a:xfrm rot="7068217">
              <a:off x="4418078" y="1808898"/>
              <a:ext cx="3939260" cy="4022495"/>
            </a:xfrm>
            <a:prstGeom prst="pie">
              <a:avLst>
                <a:gd name="adj1" fmla="val 13051428"/>
                <a:gd name="adj2" fmla="val 17056358"/>
              </a:avLst>
            </a:prstGeom>
            <a:solidFill>
              <a:srgbClr val="096D1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52" name="Pie 34">
              <a:extLst>
                <a:ext uri="{FF2B5EF4-FFF2-40B4-BE49-F238E27FC236}">
                  <a16:creationId xmlns:a16="http://schemas.microsoft.com/office/drawing/2014/main" id="{336BA3E5-3FBD-4243-AFE7-C1E55B393F66}"/>
                </a:ext>
              </a:extLst>
            </p:cNvPr>
            <p:cNvSpPr/>
            <p:nvPr/>
          </p:nvSpPr>
          <p:spPr>
            <a:xfrm rot="844949">
              <a:off x="4436683" y="1885148"/>
              <a:ext cx="3877028" cy="3892455"/>
            </a:xfrm>
            <a:prstGeom prst="pie">
              <a:avLst>
                <a:gd name="adj1" fmla="val 12733401"/>
                <a:gd name="adj2" fmla="val 16304042"/>
              </a:avLst>
            </a:prstGeom>
            <a:solidFill>
              <a:srgbClr val="2AED1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2AED1B"/>
                </a:solidFill>
              </a:endParaRPr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E774BD46-CC81-4777-9910-A427929883CF}"/>
              </a:ext>
            </a:extLst>
          </p:cNvPr>
          <p:cNvSpPr/>
          <p:nvPr/>
        </p:nvSpPr>
        <p:spPr>
          <a:xfrm>
            <a:off x="5659897" y="3079206"/>
            <a:ext cx="972089" cy="1025037"/>
          </a:xfrm>
          <a:prstGeom prst="ellipse">
            <a:avLst/>
          </a:prstGeom>
          <a:solidFill>
            <a:schemeClr val="bg1"/>
          </a:solidFill>
          <a:ln w="31750">
            <a:noFill/>
          </a:ln>
          <a:effectLst>
            <a:outerShdw blurRad="419100" dist="38100" dir="25200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6E13DCF-A68F-4896-8BBD-21F3D96E2D4C}"/>
              </a:ext>
            </a:extLst>
          </p:cNvPr>
          <p:cNvSpPr txBox="1"/>
          <p:nvPr/>
        </p:nvSpPr>
        <p:spPr>
          <a:xfrm rot="20700000" flipH="1">
            <a:off x="4005514" y="2818554"/>
            <a:ext cx="1533018" cy="99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74B239-6E1B-484F-9B45-21BE3BAA56F6}"/>
              </a:ext>
            </a:extLst>
          </p:cNvPr>
          <p:cNvSpPr txBox="1"/>
          <p:nvPr/>
        </p:nvSpPr>
        <p:spPr>
          <a:xfrm rot="20700000" flipH="1">
            <a:off x="5117481" y="2115795"/>
            <a:ext cx="1308695" cy="73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8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93F408-D8A7-42E5-B3D6-F8FB9A52D30F}"/>
              </a:ext>
            </a:extLst>
          </p:cNvPr>
          <p:cNvSpPr txBox="1"/>
          <p:nvPr/>
        </p:nvSpPr>
        <p:spPr>
          <a:xfrm rot="20700000" flipH="1">
            <a:off x="6070773" y="2570705"/>
            <a:ext cx="1308695" cy="4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4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194B9C0-EDF6-426F-A8B2-66873FD9F805}"/>
              </a:ext>
            </a:extLst>
          </p:cNvPr>
          <p:cNvSpPr txBox="1"/>
          <p:nvPr/>
        </p:nvSpPr>
        <p:spPr>
          <a:xfrm rot="20700000" flipH="1">
            <a:off x="5800077" y="4222215"/>
            <a:ext cx="1308695" cy="73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28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5BF635-971C-4E28-B90C-4CCEDB812AB8}"/>
              </a:ext>
            </a:extLst>
          </p:cNvPr>
          <p:cNvSpPr txBox="1"/>
          <p:nvPr/>
        </p:nvSpPr>
        <p:spPr>
          <a:xfrm rot="20700000" flipH="1">
            <a:off x="6541629" y="3198275"/>
            <a:ext cx="1308695" cy="91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36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14E333-3C95-4623-B97C-0C8B24E08B13}"/>
              </a:ext>
            </a:extLst>
          </p:cNvPr>
          <p:cNvSpPr txBox="1"/>
          <p:nvPr/>
        </p:nvSpPr>
        <p:spPr>
          <a:xfrm rot="20700000" flipH="1">
            <a:off x="4693541" y="4002989"/>
            <a:ext cx="1308695" cy="63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3200" b="1" spc="-15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15%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E1CEEA7-666C-41E7-AC70-235BCF036564}"/>
              </a:ext>
            </a:extLst>
          </p:cNvPr>
          <p:cNvSpPr/>
          <p:nvPr/>
        </p:nvSpPr>
        <p:spPr>
          <a:xfrm>
            <a:off x="5914002" y="3366089"/>
            <a:ext cx="450278" cy="47480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57200" dist="114300" dir="3060000" sx="102000" sy="102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4C7301-B886-4E4B-8D52-C6964D72E47B}"/>
              </a:ext>
            </a:extLst>
          </p:cNvPr>
          <p:cNvGrpSpPr/>
          <p:nvPr/>
        </p:nvGrpSpPr>
        <p:grpSpPr>
          <a:xfrm>
            <a:off x="4224531" y="1605886"/>
            <a:ext cx="1130971" cy="252192"/>
            <a:chOff x="3840243" y="1629846"/>
            <a:chExt cx="1313385" cy="277740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A5C0067-1165-48B8-98B1-98BCDFFD5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0243" y="1629846"/>
              <a:ext cx="685748" cy="143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CA9D85B-FD71-4881-994D-98B815201F39}"/>
                </a:ext>
              </a:extLst>
            </p:cNvPr>
            <p:cNvCxnSpPr>
              <a:cxnSpLocks/>
            </p:cNvCxnSpPr>
            <p:nvPr/>
          </p:nvCxnSpPr>
          <p:spPr>
            <a:xfrm>
              <a:off x="4525991" y="1629846"/>
              <a:ext cx="627637" cy="2777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615BB1D-9620-4668-88B0-7D4E465E46DD}"/>
              </a:ext>
            </a:extLst>
          </p:cNvPr>
          <p:cNvGrpSpPr/>
          <p:nvPr/>
        </p:nvGrpSpPr>
        <p:grpSpPr>
          <a:xfrm>
            <a:off x="2722125" y="3326441"/>
            <a:ext cx="1056589" cy="285092"/>
            <a:chOff x="3495260" y="1616584"/>
            <a:chExt cx="1227006" cy="285092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0B35B9-CBBA-4251-8E28-7C342D51F257}"/>
                </a:ext>
              </a:extLst>
            </p:cNvPr>
            <p:cNvCxnSpPr/>
            <p:nvPr/>
          </p:nvCxnSpPr>
          <p:spPr>
            <a:xfrm>
              <a:off x="3495260" y="1616584"/>
              <a:ext cx="7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2832D2F-8FC5-4840-B3B9-6A3DB1735DA5}"/>
                </a:ext>
              </a:extLst>
            </p:cNvPr>
            <p:cNvCxnSpPr/>
            <p:nvPr/>
          </p:nvCxnSpPr>
          <p:spPr>
            <a:xfrm>
              <a:off x="4300294" y="1616584"/>
              <a:ext cx="421972" cy="2850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0697E03-2022-4FB2-AA48-791BE876ADD9}"/>
              </a:ext>
            </a:extLst>
          </p:cNvPr>
          <p:cNvGrpSpPr/>
          <p:nvPr/>
        </p:nvGrpSpPr>
        <p:grpSpPr>
          <a:xfrm rot="10800000">
            <a:off x="7951113" y="3068830"/>
            <a:ext cx="1165863" cy="257864"/>
            <a:chOff x="3277880" y="1358720"/>
            <a:chExt cx="1353905" cy="257864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60874E-E95A-4F80-9C11-9F6AFCB3E147}"/>
                </a:ext>
              </a:extLst>
            </p:cNvPr>
            <p:cNvCxnSpPr/>
            <p:nvPr/>
          </p:nvCxnSpPr>
          <p:spPr>
            <a:xfrm>
              <a:off x="3277880" y="1616584"/>
              <a:ext cx="102241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06F07D6-F1BD-4646-86D1-EB18740BEA43}"/>
                </a:ext>
              </a:extLst>
            </p:cNvPr>
            <p:cNvCxnSpPr/>
            <p:nvPr/>
          </p:nvCxnSpPr>
          <p:spPr>
            <a:xfrm rot="10800000" flipH="1">
              <a:off x="4300294" y="1358720"/>
              <a:ext cx="331491" cy="2578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BCCB0A-0E30-4447-B90A-A938EF1D4FE5}"/>
              </a:ext>
            </a:extLst>
          </p:cNvPr>
          <p:cNvGrpSpPr/>
          <p:nvPr/>
        </p:nvGrpSpPr>
        <p:grpSpPr>
          <a:xfrm>
            <a:off x="3273928" y="5296987"/>
            <a:ext cx="1249194" cy="37873"/>
            <a:chOff x="2929707" y="1863803"/>
            <a:chExt cx="1792559" cy="37873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5CC82B0-6913-4882-AD6F-0B21D933EE19}"/>
                </a:ext>
              </a:extLst>
            </p:cNvPr>
            <p:cNvCxnSpPr/>
            <p:nvPr/>
          </p:nvCxnSpPr>
          <p:spPr>
            <a:xfrm>
              <a:off x="2929707" y="1864058"/>
              <a:ext cx="133452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50BBFBF-778C-4829-ABF6-47EFE5AC7749}"/>
                </a:ext>
              </a:extLst>
            </p:cNvPr>
            <p:cNvCxnSpPr>
              <a:cxnSpLocks/>
            </p:cNvCxnSpPr>
            <p:nvPr/>
          </p:nvCxnSpPr>
          <p:spPr>
            <a:xfrm>
              <a:off x="4290665" y="1863803"/>
              <a:ext cx="431601" cy="378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12D77F9-0A58-4A99-B078-C6ACDFE63483}"/>
              </a:ext>
            </a:extLst>
          </p:cNvPr>
          <p:cNvGrpSpPr/>
          <p:nvPr/>
        </p:nvGrpSpPr>
        <p:grpSpPr>
          <a:xfrm>
            <a:off x="7084394" y="6836194"/>
            <a:ext cx="1771251" cy="246827"/>
            <a:chOff x="7553325" y="5791735"/>
            <a:chExt cx="1091548" cy="24682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F1B1B61-B994-4AC9-8198-FBEB36736CD7}"/>
                </a:ext>
              </a:extLst>
            </p:cNvPr>
            <p:cNvCxnSpPr/>
            <p:nvPr/>
          </p:nvCxnSpPr>
          <p:spPr>
            <a:xfrm rot="10800000">
              <a:off x="7804297" y="6038562"/>
              <a:ext cx="8405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EE87EF2-DC23-461B-AEB9-B2B66A36EFED}"/>
                </a:ext>
              </a:extLst>
            </p:cNvPr>
            <p:cNvCxnSpPr/>
            <p:nvPr/>
          </p:nvCxnSpPr>
          <p:spPr>
            <a:xfrm flipH="1" flipV="1">
              <a:off x="7553325" y="5791735"/>
              <a:ext cx="252100" cy="2468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279030-4B70-45A6-9E44-D68B2128C1C6}"/>
              </a:ext>
            </a:extLst>
          </p:cNvPr>
          <p:cNvGrpSpPr/>
          <p:nvPr/>
        </p:nvGrpSpPr>
        <p:grpSpPr>
          <a:xfrm>
            <a:off x="535327" y="1391704"/>
            <a:ext cx="3522122" cy="822073"/>
            <a:chOff x="-137237" y="1572054"/>
            <a:chExt cx="4090205" cy="90535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A0FA879-7E1A-45AC-A5BA-7B1B2ABCE19E}"/>
                </a:ext>
              </a:extLst>
            </p:cNvPr>
            <p:cNvSpPr txBox="1"/>
            <p:nvPr/>
          </p:nvSpPr>
          <p:spPr>
            <a:xfrm>
              <a:off x="-137237" y="1922348"/>
              <a:ext cx="3925296" cy="55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 Pro SemiBold" panose="020B0704030504040204" pitchFamily="34" charset="0"/>
                </a:rPr>
                <a:t>Rp 1.038.955.640,46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004809A-4430-4E28-8F44-C16A9D85AC2D}"/>
                </a:ext>
              </a:extLst>
            </p:cNvPr>
            <p:cNvSpPr txBox="1"/>
            <p:nvPr/>
          </p:nvSpPr>
          <p:spPr>
            <a:xfrm>
              <a:off x="1567912" y="1572054"/>
              <a:ext cx="2171651" cy="57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b="1">
                  <a:solidFill>
                    <a:srgbClr val="2AED1B"/>
                  </a:solidFill>
                </a:rPr>
                <a:t>TERMIN 4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BD6BC9-D0C7-467E-96BC-76F79076B454}"/>
                </a:ext>
              </a:extLst>
            </p:cNvPr>
            <p:cNvSpPr/>
            <p:nvPr/>
          </p:nvSpPr>
          <p:spPr>
            <a:xfrm>
              <a:off x="3801024" y="1765266"/>
              <a:ext cx="151944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EAB91C3-0AAD-43DD-83F2-5A08CB58A259}"/>
              </a:ext>
            </a:extLst>
          </p:cNvPr>
          <p:cNvGrpSpPr/>
          <p:nvPr/>
        </p:nvGrpSpPr>
        <p:grpSpPr>
          <a:xfrm>
            <a:off x="45387" y="3211709"/>
            <a:ext cx="3651230" cy="845355"/>
            <a:chOff x="-449053" y="1821513"/>
            <a:chExt cx="4240137" cy="930993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38B7A73-1FDA-48CE-B4C4-317D68064297}"/>
                </a:ext>
              </a:extLst>
            </p:cNvPr>
            <p:cNvSpPr txBox="1"/>
            <p:nvPr/>
          </p:nvSpPr>
          <p:spPr>
            <a:xfrm>
              <a:off x="-449053" y="2197448"/>
              <a:ext cx="3966248" cy="55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 Pro SemiBold" panose="020B0704030504040204" pitchFamily="34" charset="0"/>
                </a:rPr>
                <a:t>RP 2.077.911.280,92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6DAB2F-8BAE-4121-9B06-3ED9701A2394}"/>
                </a:ext>
              </a:extLst>
            </p:cNvPr>
            <p:cNvSpPr txBox="1"/>
            <p:nvPr/>
          </p:nvSpPr>
          <p:spPr>
            <a:xfrm>
              <a:off x="1060359" y="1821513"/>
              <a:ext cx="2439580" cy="57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b="1">
                  <a:solidFill>
                    <a:srgbClr val="39BC04"/>
                  </a:solidFill>
                </a:rPr>
                <a:t>TERMIN 1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66E5845-4E71-4AFC-A2CB-7AA9F0A9207E}"/>
                </a:ext>
              </a:extLst>
            </p:cNvPr>
            <p:cNvSpPr/>
            <p:nvPr/>
          </p:nvSpPr>
          <p:spPr>
            <a:xfrm>
              <a:off x="3639139" y="2268971"/>
              <a:ext cx="151945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D20065-FD38-484B-AD15-2B6CD7452218}"/>
              </a:ext>
            </a:extLst>
          </p:cNvPr>
          <p:cNvGrpSpPr/>
          <p:nvPr/>
        </p:nvGrpSpPr>
        <p:grpSpPr>
          <a:xfrm>
            <a:off x="1872230" y="4882289"/>
            <a:ext cx="2397857" cy="519296"/>
            <a:chOff x="1006477" y="2064890"/>
            <a:chExt cx="2784607" cy="57190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48F7864-313D-41B5-B69E-795545460E36}"/>
                </a:ext>
              </a:extLst>
            </p:cNvPr>
            <p:cNvSpPr txBox="1"/>
            <p:nvPr/>
          </p:nvSpPr>
          <p:spPr>
            <a:xfrm>
              <a:off x="1006477" y="2064890"/>
              <a:ext cx="2439579" cy="571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</a:pPr>
              <a:r>
                <a:rPr lang="en-US" b="1">
                  <a:solidFill>
                    <a:srgbClr val="00D25F"/>
                  </a:solidFill>
                </a:rPr>
                <a:t>TERMIN 3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92152E1-6E31-4A72-845F-AA569A76C38E}"/>
                </a:ext>
              </a:extLst>
            </p:cNvPr>
            <p:cNvSpPr/>
            <p:nvPr/>
          </p:nvSpPr>
          <p:spPr>
            <a:xfrm>
              <a:off x="3639139" y="2268971"/>
              <a:ext cx="151945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BABF73D-410D-4703-8F2B-78370249033D}"/>
              </a:ext>
            </a:extLst>
          </p:cNvPr>
          <p:cNvGrpSpPr/>
          <p:nvPr/>
        </p:nvGrpSpPr>
        <p:grpSpPr>
          <a:xfrm flipH="1">
            <a:off x="7426224" y="4856916"/>
            <a:ext cx="2845501" cy="444096"/>
            <a:chOff x="980151" y="2310379"/>
            <a:chExt cx="3304452" cy="489085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1DD6C46-74FD-45CE-86FE-16961D0D5928}"/>
                </a:ext>
              </a:extLst>
            </p:cNvPr>
            <p:cNvSpPr txBox="1"/>
            <p:nvPr/>
          </p:nvSpPr>
          <p:spPr>
            <a:xfrm>
              <a:off x="980151" y="2310379"/>
              <a:ext cx="2519788" cy="48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1">
                  <a:solidFill>
                    <a:srgbClr val="00B050"/>
                  </a:solidFill>
                </a:rPr>
                <a:t>TERMIN 5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D2F91F4-470C-43BA-9109-DA5348F68F44}"/>
                </a:ext>
              </a:extLst>
            </p:cNvPr>
            <p:cNvSpPr/>
            <p:nvPr/>
          </p:nvSpPr>
          <p:spPr>
            <a:xfrm>
              <a:off x="4132658" y="2537944"/>
              <a:ext cx="151945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6914684-67B2-484B-B234-19A29BFB3810}"/>
              </a:ext>
            </a:extLst>
          </p:cNvPr>
          <p:cNvGrpSpPr/>
          <p:nvPr/>
        </p:nvGrpSpPr>
        <p:grpSpPr>
          <a:xfrm flipH="1">
            <a:off x="8305700" y="3277404"/>
            <a:ext cx="1966025" cy="544267"/>
            <a:chOff x="1507959" y="1821513"/>
            <a:chExt cx="2283125" cy="59940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E68EF38-C754-4C52-8490-BDB5A22C4C31}"/>
                </a:ext>
              </a:extLst>
            </p:cNvPr>
            <p:cNvSpPr txBox="1"/>
            <p:nvPr/>
          </p:nvSpPr>
          <p:spPr>
            <a:xfrm>
              <a:off x="1507959" y="1821513"/>
              <a:ext cx="1991981" cy="48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1">
                  <a:solidFill>
                    <a:srgbClr val="096D15"/>
                  </a:solidFill>
                </a:rPr>
                <a:t>TERMIN 2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04DAADE-127C-4EA5-9AD3-08A715CCB75D}"/>
                </a:ext>
              </a:extLst>
            </p:cNvPr>
            <p:cNvSpPr/>
            <p:nvPr/>
          </p:nvSpPr>
          <p:spPr>
            <a:xfrm>
              <a:off x="3639139" y="2268971"/>
              <a:ext cx="151945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247A1A8-19CC-4DBC-BA98-7107E1B41828}"/>
              </a:ext>
            </a:extLst>
          </p:cNvPr>
          <p:cNvGrpSpPr/>
          <p:nvPr/>
        </p:nvGrpSpPr>
        <p:grpSpPr>
          <a:xfrm flipH="1">
            <a:off x="7683315" y="1673298"/>
            <a:ext cx="1956595" cy="544267"/>
            <a:chOff x="1518910" y="1821513"/>
            <a:chExt cx="2272174" cy="59940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2CF86D-E2DC-478D-9CC5-7C0F45B1B7BC}"/>
                </a:ext>
              </a:extLst>
            </p:cNvPr>
            <p:cNvSpPr txBox="1"/>
            <p:nvPr/>
          </p:nvSpPr>
          <p:spPr>
            <a:xfrm>
              <a:off x="1518910" y="1821513"/>
              <a:ext cx="1981030" cy="489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b="1">
                  <a:solidFill>
                    <a:srgbClr val="2AED1B"/>
                  </a:solidFill>
                </a:rPr>
                <a:t>TERMIN 6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436B1A1-14C9-4ADC-AAEC-63C9C650454B}"/>
                </a:ext>
              </a:extLst>
            </p:cNvPr>
            <p:cNvSpPr/>
            <p:nvPr/>
          </p:nvSpPr>
          <p:spPr>
            <a:xfrm>
              <a:off x="3639139" y="2268971"/>
              <a:ext cx="151945" cy="151945"/>
            </a:xfrm>
            <a:prstGeom prst="ellipse">
              <a:avLst/>
            </a:prstGeom>
            <a:solidFill>
              <a:srgbClr val="00D25F"/>
            </a:solidFill>
            <a:ln>
              <a:noFill/>
            </a:ln>
            <a:effectLst>
              <a:outerShdw blurRad="203200" dist="76200" dir="1026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180D6D0-D6E2-4E35-ABE6-8251B4D50DE0}"/>
              </a:ext>
            </a:extLst>
          </p:cNvPr>
          <p:cNvSpPr txBox="1"/>
          <p:nvPr/>
        </p:nvSpPr>
        <p:spPr>
          <a:xfrm>
            <a:off x="2967967" y="258361"/>
            <a:ext cx="6285152" cy="68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Pembayaran</a:t>
            </a:r>
            <a:endParaRPr lang="en-US" sz="3200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CD46766-4837-4A40-B155-AC817DB3F5AF}"/>
              </a:ext>
            </a:extLst>
          </p:cNvPr>
          <p:cNvSpPr txBox="1"/>
          <p:nvPr/>
        </p:nvSpPr>
        <p:spPr>
          <a:xfrm>
            <a:off x="1166702" y="5242085"/>
            <a:ext cx="2817837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Verdana Pro SemiBold" panose="020B0704030504040204" pitchFamily="34" charset="0"/>
              </a:rPr>
              <a:t>Rp 1.038.955.640,46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5938B53-C864-4B76-B1C4-51247F7F512F}"/>
              </a:ext>
            </a:extLst>
          </p:cNvPr>
          <p:cNvSpPr txBox="1"/>
          <p:nvPr/>
        </p:nvSpPr>
        <p:spPr>
          <a:xfrm>
            <a:off x="7892751" y="5166093"/>
            <a:ext cx="2720736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Verdana Pro SemiBold" panose="020B0704030504040204" pitchFamily="34" charset="0"/>
              </a:rPr>
              <a:t>Rp 692.637.093,64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89BC407-6503-4899-8B01-22AE0CA2928F}"/>
              </a:ext>
            </a:extLst>
          </p:cNvPr>
          <p:cNvSpPr txBox="1"/>
          <p:nvPr/>
        </p:nvSpPr>
        <p:spPr>
          <a:xfrm>
            <a:off x="8017400" y="3630646"/>
            <a:ext cx="3096041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Verdana Pro SemiBold" panose="020B0704030504040204" pitchFamily="34" charset="0"/>
              </a:rPr>
              <a:t>Rp 1.731.592.734,1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D26D7BD-9F25-47F9-8618-4FB2C33D2828}"/>
              </a:ext>
            </a:extLst>
          </p:cNvPr>
          <p:cNvSpPr txBox="1"/>
          <p:nvPr/>
        </p:nvSpPr>
        <p:spPr>
          <a:xfrm>
            <a:off x="7885058" y="2001305"/>
            <a:ext cx="2576955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Verdana Pro SemiBold" panose="020B0704030504040204" pitchFamily="34" charset="0"/>
              </a:rPr>
              <a:t>Rp 346.318.546,82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31841D5-EA3A-464F-91AE-F33C281B1C59}"/>
              </a:ext>
            </a:extLst>
          </p:cNvPr>
          <p:cNvSpPr txBox="1"/>
          <p:nvPr/>
        </p:nvSpPr>
        <p:spPr>
          <a:xfrm>
            <a:off x="686906" y="3899110"/>
            <a:ext cx="2748262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Down Payment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SPK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ditandatangani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48DEB5C-9176-4354-A9A7-1871C4FE3872}"/>
              </a:ext>
            </a:extLst>
          </p:cNvPr>
          <p:cNvSpPr txBox="1"/>
          <p:nvPr/>
        </p:nvSpPr>
        <p:spPr>
          <a:xfrm>
            <a:off x="8576986" y="4024617"/>
            <a:ext cx="2748262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pekerjaan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mencapai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progres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35%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D24E7D7-A44E-4E8D-8DAD-ACF3AA8FAB74}"/>
              </a:ext>
            </a:extLst>
          </p:cNvPr>
          <p:cNvSpPr txBox="1"/>
          <p:nvPr/>
        </p:nvSpPr>
        <p:spPr>
          <a:xfrm>
            <a:off x="8033230" y="2348723"/>
            <a:ext cx="2748262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masa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retensi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90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hari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kalender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E12588-FEF8-4069-998D-163AC99CCE90}"/>
              </a:ext>
            </a:extLst>
          </p:cNvPr>
          <p:cNvSpPr txBox="1"/>
          <p:nvPr/>
        </p:nvSpPr>
        <p:spPr>
          <a:xfrm>
            <a:off x="1263305" y="5525667"/>
            <a:ext cx="4281640" cy="36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pekerjaan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mencapai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progres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60%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456C271-6B29-451B-8B16-323BEBF4AAA8}"/>
              </a:ext>
            </a:extLst>
          </p:cNvPr>
          <p:cNvSpPr txBox="1"/>
          <p:nvPr/>
        </p:nvSpPr>
        <p:spPr>
          <a:xfrm>
            <a:off x="8150504" y="5457742"/>
            <a:ext cx="3788085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pekerjaan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mencapai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progres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100%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D60E326-2FAE-40EA-88E3-0BD07B66A510}"/>
              </a:ext>
            </a:extLst>
          </p:cNvPr>
          <p:cNvSpPr txBox="1"/>
          <p:nvPr/>
        </p:nvSpPr>
        <p:spPr>
          <a:xfrm>
            <a:off x="1174032" y="2038797"/>
            <a:ext cx="2748262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Dibayarkan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setelah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progress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mencapai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80%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0B32F2-4B2E-401E-8222-936C56F46D13}"/>
              </a:ext>
            </a:extLst>
          </p:cNvPr>
          <p:cNvSpPr/>
          <p:nvPr/>
        </p:nvSpPr>
        <p:spPr>
          <a:xfrm>
            <a:off x="4139245" y="838746"/>
            <a:ext cx="3962662" cy="712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343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  <p:bldP spid="103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36752DC7-7C06-13DD-596C-0A03F49BE1B4}"/>
              </a:ext>
            </a:extLst>
          </p:cNvPr>
          <p:cNvSpPr/>
          <p:nvPr/>
        </p:nvSpPr>
        <p:spPr>
          <a:xfrm>
            <a:off x="0" y="2143760"/>
            <a:ext cx="12192000" cy="26819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5168278" y="6054702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170D61-489C-ADF4-2314-DC6CE00A6539}"/>
              </a:ext>
            </a:extLst>
          </p:cNvPr>
          <p:cNvSpPr/>
          <p:nvPr/>
        </p:nvSpPr>
        <p:spPr>
          <a:xfrm>
            <a:off x="3360884" y="257716"/>
            <a:ext cx="5486400" cy="5486400"/>
          </a:xfrm>
          <a:prstGeom prst="ellipse">
            <a:avLst/>
          </a:prstGeom>
          <a:solidFill>
            <a:srgbClr val="A0C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1011887" y="5008886"/>
            <a:ext cx="103502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SISTEM AKUISISI DATA BERBASIS WIRELESS UNTUK EVALUASI EFEK PANAS HIDRASI PADA BETON UMUR AWAL</a:t>
            </a:r>
            <a:endParaRPr lang="id-ID" sz="2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extBox 52">
            <a:extLst>
              <a:ext uri="{FF2B5EF4-FFF2-40B4-BE49-F238E27FC236}">
                <a16:creationId xmlns:a16="http://schemas.microsoft.com/office/drawing/2014/main" id="{DA771F4A-00CB-8EE4-E3FD-0E4944840A4D}"/>
              </a:ext>
            </a:extLst>
          </p:cNvPr>
          <p:cNvSpPr txBox="1"/>
          <p:nvPr/>
        </p:nvSpPr>
        <p:spPr>
          <a:xfrm>
            <a:off x="-742550" y="2221250"/>
            <a:ext cx="1385911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PKM - KC</a:t>
            </a:r>
            <a:endParaRPr lang="id-ID" sz="166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ambar 2" descr="Sebuah gambar berisi gelap&#10;&#10;Deskripsi dibuat secara otomatis">
            <a:extLst>
              <a:ext uri="{FF2B5EF4-FFF2-40B4-BE49-F238E27FC236}">
                <a16:creationId xmlns:a16="http://schemas.microsoft.com/office/drawing/2014/main" id="{A684480F-E4E4-8B0A-D9B9-3117126E4F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7" t="17778" r="18344" b="16002"/>
          <a:stretch/>
        </p:blipFill>
        <p:spPr>
          <a:xfrm>
            <a:off x="4101784" y="925067"/>
            <a:ext cx="4004600" cy="3900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52">
            <a:extLst>
              <a:ext uri="{FF2B5EF4-FFF2-40B4-BE49-F238E27FC236}">
                <a16:creationId xmlns:a16="http://schemas.microsoft.com/office/drawing/2014/main" id="{649FA94A-F38A-5A71-E257-69A73CD6CDFF}"/>
              </a:ext>
            </a:extLst>
          </p:cNvPr>
          <p:cNvSpPr txBox="1"/>
          <p:nvPr/>
        </p:nvSpPr>
        <p:spPr>
          <a:xfrm>
            <a:off x="894476" y="439513"/>
            <a:ext cx="37073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VISUALISASI </a:t>
            </a:r>
            <a:r>
              <a:rPr lang="en-US" sz="40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DESAIN 3D</a:t>
            </a:r>
            <a:endParaRPr lang="id-ID" sz="40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BA618617-4783-5768-BDC6-2FBE69991A70}"/>
              </a:ext>
            </a:extLst>
          </p:cNvPr>
          <p:cNvSpPr/>
          <p:nvPr/>
        </p:nvSpPr>
        <p:spPr>
          <a:xfrm>
            <a:off x="1028276" y="171628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29" name="Konektor Lurus 28">
            <a:extLst>
              <a:ext uri="{FF2B5EF4-FFF2-40B4-BE49-F238E27FC236}">
                <a16:creationId xmlns:a16="http://schemas.microsoft.com/office/drawing/2014/main" id="{DF077DF6-66BC-B60A-9EB0-1FFD05CC2FE5}"/>
              </a:ext>
            </a:extLst>
          </p:cNvPr>
          <p:cNvCxnSpPr>
            <a:cxnSpLocks/>
          </p:cNvCxnSpPr>
          <p:nvPr/>
        </p:nvCxnSpPr>
        <p:spPr>
          <a:xfrm>
            <a:off x="8677834" y="1825134"/>
            <a:ext cx="1709510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Konektor Lurus 29">
            <a:extLst>
              <a:ext uri="{FF2B5EF4-FFF2-40B4-BE49-F238E27FC236}">
                <a16:creationId xmlns:a16="http://schemas.microsoft.com/office/drawing/2014/main" id="{9B6EED5B-5E2B-8257-044C-D4E32D200B47}"/>
              </a:ext>
            </a:extLst>
          </p:cNvPr>
          <p:cNvCxnSpPr>
            <a:cxnSpLocks/>
          </p:cNvCxnSpPr>
          <p:nvPr/>
        </p:nvCxnSpPr>
        <p:spPr>
          <a:xfrm flipV="1">
            <a:off x="8522514" y="1825134"/>
            <a:ext cx="155320" cy="474395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29D6D35-1E01-1DB5-BE9F-03601E6865E7}"/>
              </a:ext>
            </a:extLst>
          </p:cNvPr>
          <p:cNvSpPr/>
          <p:nvPr/>
        </p:nvSpPr>
        <p:spPr>
          <a:xfrm>
            <a:off x="8419786" y="2275054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Konektor Lurus 32">
            <a:extLst>
              <a:ext uri="{FF2B5EF4-FFF2-40B4-BE49-F238E27FC236}">
                <a16:creationId xmlns:a16="http://schemas.microsoft.com/office/drawing/2014/main" id="{D44873D9-CC60-894B-1349-969E96CEE60C}"/>
              </a:ext>
            </a:extLst>
          </p:cNvPr>
          <p:cNvCxnSpPr>
            <a:cxnSpLocks/>
          </p:cNvCxnSpPr>
          <p:nvPr/>
        </p:nvCxnSpPr>
        <p:spPr>
          <a:xfrm>
            <a:off x="8071570" y="898599"/>
            <a:ext cx="1709510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Konektor Lurus 33">
            <a:extLst>
              <a:ext uri="{FF2B5EF4-FFF2-40B4-BE49-F238E27FC236}">
                <a16:creationId xmlns:a16="http://schemas.microsoft.com/office/drawing/2014/main" id="{5E9E2F2B-C332-49C4-EDFB-93647B854501}"/>
              </a:ext>
            </a:extLst>
          </p:cNvPr>
          <p:cNvCxnSpPr>
            <a:cxnSpLocks/>
          </p:cNvCxnSpPr>
          <p:nvPr/>
        </p:nvCxnSpPr>
        <p:spPr>
          <a:xfrm flipV="1">
            <a:off x="7916250" y="898599"/>
            <a:ext cx="155320" cy="474395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1838E1C-9731-0922-19C5-132DD2A00ECA}"/>
              </a:ext>
            </a:extLst>
          </p:cNvPr>
          <p:cNvSpPr/>
          <p:nvPr/>
        </p:nvSpPr>
        <p:spPr>
          <a:xfrm>
            <a:off x="7813522" y="1348519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F18859F0-609A-5CA2-F0BD-CD19FC8143FA}"/>
              </a:ext>
            </a:extLst>
          </p:cNvPr>
          <p:cNvSpPr txBox="1"/>
          <p:nvPr/>
        </p:nvSpPr>
        <p:spPr>
          <a:xfrm flipH="1">
            <a:off x="8071570" y="485517"/>
            <a:ext cx="2513138" cy="328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Standard yang digunakan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8EAA8720-5B8F-9102-8CC0-957288B5B58A}"/>
              </a:ext>
            </a:extLst>
          </p:cNvPr>
          <p:cNvSpPr txBox="1"/>
          <p:nvPr/>
        </p:nvSpPr>
        <p:spPr>
          <a:xfrm flipH="1">
            <a:off x="8768207" y="1407130"/>
            <a:ext cx="2513138" cy="328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Studi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Literatur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96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6A264B59-936E-2800-5445-5A5975D68969}"/>
              </a:ext>
            </a:extLst>
          </p:cNvPr>
          <p:cNvGrpSpPr/>
          <p:nvPr/>
        </p:nvGrpSpPr>
        <p:grpSpPr>
          <a:xfrm>
            <a:off x="1751537" y="4294002"/>
            <a:ext cx="5046798" cy="847276"/>
            <a:chOff x="1751537" y="4294002"/>
            <a:chExt cx="5046798" cy="847276"/>
          </a:xfrm>
        </p:grpSpPr>
        <p:cxnSp>
          <p:nvCxnSpPr>
            <p:cNvPr id="53" name="Konektor Lurus 52">
              <a:extLst>
                <a:ext uri="{FF2B5EF4-FFF2-40B4-BE49-F238E27FC236}">
                  <a16:creationId xmlns:a16="http://schemas.microsoft.com/office/drawing/2014/main" id="{B621D41F-2149-4E45-B62C-D1AA45F51E1F}"/>
                </a:ext>
              </a:extLst>
            </p:cNvPr>
            <p:cNvCxnSpPr>
              <a:cxnSpLocks/>
            </p:cNvCxnSpPr>
            <p:nvPr/>
          </p:nvCxnSpPr>
          <p:spPr>
            <a:xfrm>
              <a:off x="5612911" y="4822045"/>
              <a:ext cx="1074792" cy="1629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8B07EF0-C407-4DD6-9FED-818A64161918}"/>
                </a:ext>
              </a:extLst>
            </p:cNvPr>
            <p:cNvSpPr/>
            <p:nvPr/>
          </p:nvSpPr>
          <p:spPr>
            <a:xfrm>
              <a:off x="5533608" y="4737881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Konektor Lurus 54">
              <a:extLst>
                <a:ext uri="{FF2B5EF4-FFF2-40B4-BE49-F238E27FC236}">
                  <a16:creationId xmlns:a16="http://schemas.microsoft.com/office/drawing/2014/main" id="{C00DF242-994B-45AC-B1FC-546BC59D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5027" y="4294002"/>
              <a:ext cx="133308" cy="55465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AutoShape 2">
              <a:extLst>
                <a:ext uri="{FF2B5EF4-FFF2-40B4-BE49-F238E27FC236}">
                  <a16:creationId xmlns:a16="http://schemas.microsoft.com/office/drawing/2014/main" id="{88EEB664-A092-4CD1-90DD-146BB7062679}"/>
                </a:ext>
              </a:extLst>
            </p:cNvPr>
            <p:cNvSpPr/>
            <p:nvPr/>
          </p:nvSpPr>
          <p:spPr>
            <a:xfrm>
              <a:off x="1751537" y="4520259"/>
              <a:ext cx="3613422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A0D4242F-DE58-4980-92F7-57155C743D42}"/>
                </a:ext>
              </a:extLst>
            </p:cNvPr>
            <p:cNvSpPr txBox="1"/>
            <p:nvPr/>
          </p:nvSpPr>
          <p:spPr>
            <a:xfrm>
              <a:off x="1771857" y="4602430"/>
              <a:ext cx="3546768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LAPORAN KEMAJUAN PROGRAM KREATIVITAS MAHASISWA BIDANG KC</a:t>
              </a:r>
            </a:p>
          </p:txBody>
        </p:sp>
      </p:grpSp>
      <p:grpSp>
        <p:nvGrpSpPr>
          <p:cNvPr id="7" name="Grup 6">
            <a:extLst>
              <a:ext uri="{FF2B5EF4-FFF2-40B4-BE49-F238E27FC236}">
                <a16:creationId xmlns:a16="http://schemas.microsoft.com/office/drawing/2014/main" id="{CEF51E61-874E-8CF8-1626-072FCFEE0D9F}"/>
              </a:ext>
            </a:extLst>
          </p:cNvPr>
          <p:cNvGrpSpPr/>
          <p:nvPr/>
        </p:nvGrpSpPr>
        <p:grpSpPr>
          <a:xfrm>
            <a:off x="1254760" y="4350471"/>
            <a:ext cx="7054209" cy="1580466"/>
            <a:chOff x="584983" y="4410082"/>
            <a:chExt cx="7054209" cy="1580466"/>
          </a:xfrm>
        </p:grpSpPr>
        <p:cxnSp>
          <p:nvCxnSpPr>
            <p:cNvPr id="61" name="Konektor Lurus 60">
              <a:extLst>
                <a:ext uri="{FF2B5EF4-FFF2-40B4-BE49-F238E27FC236}">
                  <a16:creationId xmlns:a16="http://schemas.microsoft.com/office/drawing/2014/main" id="{DCDC99AC-8F73-473B-953F-F0BB3A560D72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V="1">
              <a:off x="4595979" y="5641656"/>
              <a:ext cx="2822487" cy="3452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62E7FB-C46A-45DD-9531-B3D59BFF3BCB}"/>
                </a:ext>
              </a:extLst>
            </p:cNvPr>
            <p:cNvSpPr/>
            <p:nvPr/>
          </p:nvSpPr>
          <p:spPr>
            <a:xfrm>
              <a:off x="4595979" y="5584148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Konektor Lurus 62">
              <a:extLst>
                <a:ext uri="{FF2B5EF4-FFF2-40B4-BE49-F238E27FC236}">
                  <a16:creationId xmlns:a16="http://schemas.microsoft.com/office/drawing/2014/main" id="{00497B0E-7DDA-4128-81D9-CA81FA96EE3C}"/>
                </a:ext>
              </a:extLst>
            </p:cNvPr>
            <p:cNvCxnSpPr>
              <a:cxnSpLocks/>
              <a:endCxn id="65" idx="4"/>
            </p:cNvCxnSpPr>
            <p:nvPr/>
          </p:nvCxnSpPr>
          <p:spPr>
            <a:xfrm flipV="1">
              <a:off x="7408306" y="4410082"/>
              <a:ext cx="230886" cy="123226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AutoShape 2">
              <a:extLst>
                <a:ext uri="{FF2B5EF4-FFF2-40B4-BE49-F238E27FC236}">
                  <a16:creationId xmlns:a16="http://schemas.microsoft.com/office/drawing/2014/main" id="{1BFB5C57-358F-41B3-A61F-74307BA54843}"/>
                </a:ext>
              </a:extLst>
            </p:cNvPr>
            <p:cNvSpPr/>
            <p:nvPr/>
          </p:nvSpPr>
          <p:spPr>
            <a:xfrm>
              <a:off x="584983" y="5369529"/>
              <a:ext cx="3856023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50D79AB7-48B9-4BEC-B2E4-C2AB77C234D4}"/>
                </a:ext>
              </a:extLst>
            </p:cNvPr>
            <p:cNvSpPr txBox="1"/>
            <p:nvPr/>
          </p:nvSpPr>
          <p:spPr>
            <a:xfrm>
              <a:off x="630703" y="5428396"/>
              <a:ext cx="3772531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LAPORAN AKHIR PROGRAM KREATIVITAS MAHASISWA BIDANG KC</a:t>
              </a:r>
            </a:p>
          </p:txBody>
        </p:sp>
      </p:grpSp>
      <p:grpSp>
        <p:nvGrpSpPr>
          <p:cNvPr id="8" name="Grup 7">
            <a:extLst>
              <a:ext uri="{FF2B5EF4-FFF2-40B4-BE49-F238E27FC236}">
                <a16:creationId xmlns:a16="http://schemas.microsoft.com/office/drawing/2014/main" id="{49C9C038-C08C-B0C3-2E72-9EFB411F3FE6}"/>
              </a:ext>
            </a:extLst>
          </p:cNvPr>
          <p:cNvGrpSpPr/>
          <p:nvPr/>
        </p:nvGrpSpPr>
        <p:grpSpPr>
          <a:xfrm>
            <a:off x="5399570" y="1527630"/>
            <a:ext cx="6142668" cy="1388183"/>
            <a:chOff x="4837872" y="3395880"/>
            <a:chExt cx="6142668" cy="1306112"/>
          </a:xfrm>
        </p:grpSpPr>
        <p:sp>
          <p:nvSpPr>
            <p:cNvPr id="68" name="AutoShape 2">
              <a:extLst>
                <a:ext uri="{FF2B5EF4-FFF2-40B4-BE49-F238E27FC236}">
                  <a16:creationId xmlns:a16="http://schemas.microsoft.com/office/drawing/2014/main" id="{E0BBD8FB-9107-4069-AECA-CF3229D43E08}"/>
                </a:ext>
              </a:extLst>
            </p:cNvPr>
            <p:cNvSpPr/>
            <p:nvPr/>
          </p:nvSpPr>
          <p:spPr>
            <a:xfrm>
              <a:off x="6999008" y="4088815"/>
              <a:ext cx="3981532" cy="313101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AD22579F-7316-420D-A1D8-86A0CA58BAD9}"/>
                </a:ext>
              </a:extLst>
            </p:cNvPr>
            <p:cNvSpPr txBox="1"/>
            <p:nvPr/>
          </p:nvSpPr>
          <p:spPr>
            <a:xfrm>
              <a:off x="7094163" y="4128118"/>
              <a:ext cx="3815257" cy="231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ARTIKEL ILMIAH TERKAIT SISTEM AKUISISI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3E3E53-1E90-4CC0-AE9A-E8D48AE31506}"/>
                </a:ext>
              </a:extLst>
            </p:cNvPr>
            <p:cNvSpPr/>
            <p:nvPr/>
          </p:nvSpPr>
          <p:spPr>
            <a:xfrm>
              <a:off x="5930609" y="3395880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Konektor Lurus 69">
              <a:extLst>
                <a:ext uri="{FF2B5EF4-FFF2-40B4-BE49-F238E27FC236}">
                  <a16:creationId xmlns:a16="http://schemas.microsoft.com/office/drawing/2014/main" id="{FA195985-3ECD-482E-B89D-D6C1308E9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7872" y="4255644"/>
              <a:ext cx="155320" cy="446348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D0DBA8F-6DA4-83FB-BAEF-48E053BFE9C9}"/>
                </a:ext>
              </a:extLst>
            </p:cNvPr>
            <p:cNvSpPr/>
            <p:nvPr/>
          </p:nvSpPr>
          <p:spPr>
            <a:xfrm>
              <a:off x="6641351" y="4182269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108489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 T  G O L D 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D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I G </a:t>
              </a:r>
              <a:r>
                <a:rPr lang="en-US" sz="1050" b="1" err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G</a:t>
              </a:r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 E R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AD05516-CD4D-41C4-98A4-4FD30FC57455}"/>
              </a:ext>
            </a:extLst>
          </p:cNvPr>
          <p:cNvSpPr txBox="1"/>
          <p:nvPr/>
        </p:nvSpPr>
        <p:spPr>
          <a:xfrm>
            <a:off x="8989182" y="6438925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1C7B9D-F949-45FD-8B3A-7ADCDB9308D5}"/>
              </a:ext>
            </a:extLst>
          </p:cNvPr>
          <p:cNvSpPr txBox="1"/>
          <p:nvPr/>
        </p:nvSpPr>
        <p:spPr>
          <a:xfrm>
            <a:off x="8989182" y="6476876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NATIONAL TENDER COMPETITION 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" name="TextBox 52">
            <a:extLst>
              <a:ext uri="{FF2B5EF4-FFF2-40B4-BE49-F238E27FC236}">
                <a16:creationId xmlns:a16="http://schemas.microsoft.com/office/drawing/2014/main" id="{E7A57978-0F32-AEBF-9016-DEA54D1B8EDE}"/>
              </a:ext>
            </a:extLst>
          </p:cNvPr>
          <p:cNvSpPr txBox="1"/>
          <p:nvPr/>
        </p:nvSpPr>
        <p:spPr>
          <a:xfrm>
            <a:off x="894476" y="439513"/>
            <a:ext cx="37073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LUARAN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ectangle: Rounded Corners 18">
            <a:extLst>
              <a:ext uri="{FF2B5EF4-FFF2-40B4-BE49-F238E27FC236}">
                <a16:creationId xmlns:a16="http://schemas.microsoft.com/office/drawing/2014/main" id="{806AA49B-A9F4-7A14-59B2-77C15C6893CD}"/>
              </a:ext>
            </a:extLst>
          </p:cNvPr>
          <p:cNvSpPr/>
          <p:nvPr/>
        </p:nvSpPr>
        <p:spPr>
          <a:xfrm>
            <a:off x="1028276" y="1193042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459461B7-CF7F-19C7-2631-EA591F609E9B}"/>
              </a:ext>
            </a:extLst>
          </p:cNvPr>
          <p:cNvGrpSpPr/>
          <p:nvPr/>
        </p:nvGrpSpPr>
        <p:grpSpPr>
          <a:xfrm>
            <a:off x="1173668" y="2383768"/>
            <a:ext cx="8084632" cy="1966703"/>
            <a:chOff x="2021569" y="2773092"/>
            <a:chExt cx="8084632" cy="1966703"/>
          </a:xfrm>
        </p:grpSpPr>
        <p:grpSp>
          <p:nvGrpSpPr>
            <p:cNvPr id="4" name="Grup 3">
              <a:extLst>
                <a:ext uri="{FF2B5EF4-FFF2-40B4-BE49-F238E27FC236}">
                  <a16:creationId xmlns:a16="http://schemas.microsoft.com/office/drawing/2014/main" id="{5B416557-CFA0-4B58-9058-A4BA85AD4243}"/>
                </a:ext>
              </a:extLst>
            </p:cNvPr>
            <p:cNvGrpSpPr/>
            <p:nvPr/>
          </p:nvGrpSpPr>
          <p:grpSpPr>
            <a:xfrm>
              <a:off x="2511601" y="3141669"/>
              <a:ext cx="7594600" cy="1524000"/>
              <a:chOff x="2664001" y="2839127"/>
              <a:chExt cx="7594600" cy="1524000"/>
            </a:xfrm>
          </p:grpSpPr>
          <p:graphicFrame>
            <p:nvGraphicFramePr>
              <p:cNvPr id="3" name="Objek 2">
                <a:extLst>
                  <a:ext uri="{FF2B5EF4-FFF2-40B4-BE49-F238E27FC236}">
                    <a16:creationId xmlns:a16="http://schemas.microsoft.com/office/drawing/2014/main" id="{9371C288-D5D3-4F4B-B197-119E84F968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760457"/>
                  </p:ext>
                </p:extLst>
              </p:nvPr>
            </p:nvGraphicFramePr>
            <p:xfrm>
              <a:off x="2664001" y="2839127"/>
              <a:ext cx="7594600" cy="152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orelDRAW" r:id="rId3" imgW="42934320" imgH="8622720" progId="CorelDraw.Graphic.20">
                      <p:embed/>
                    </p:oleObj>
                  </mc:Choice>
                  <mc:Fallback>
                    <p:oleObj name="CorelDRAW" r:id="rId3" imgW="42934320" imgH="8622720" progId="CorelDraw.Graphic.20">
                      <p:embed/>
                      <p:pic>
                        <p:nvPicPr>
                          <p:cNvPr id="3" name="Objek 2">
                            <a:extLst>
                              <a:ext uri="{FF2B5EF4-FFF2-40B4-BE49-F238E27FC236}">
                                <a16:creationId xmlns:a16="http://schemas.microsoft.com/office/drawing/2014/main" id="{9371C288-D5D3-4F4B-B197-119E84F9682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664001" y="2839127"/>
                            <a:ext cx="7594600" cy="152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Box 52">
                <a:extLst>
                  <a:ext uri="{FF2B5EF4-FFF2-40B4-BE49-F238E27FC236}">
                    <a16:creationId xmlns:a16="http://schemas.microsoft.com/office/drawing/2014/main" id="{A7FDE737-4973-42C5-9519-2163FB1B2D4C}"/>
                  </a:ext>
                </a:extLst>
              </p:cNvPr>
              <p:cNvSpPr txBox="1"/>
              <p:nvPr/>
            </p:nvSpPr>
            <p:spPr>
              <a:xfrm>
                <a:off x="4646779" y="3279672"/>
                <a:ext cx="5191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1</a:t>
                </a:r>
                <a:endParaRPr lang="id-ID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5" name="TextBox 52">
                <a:extLst>
                  <a:ext uri="{FF2B5EF4-FFF2-40B4-BE49-F238E27FC236}">
                    <a16:creationId xmlns:a16="http://schemas.microsoft.com/office/drawing/2014/main" id="{D207E0D2-4B0D-4465-BCD4-C988A3CB6D84}"/>
                  </a:ext>
                </a:extLst>
              </p:cNvPr>
              <p:cNvSpPr txBox="1"/>
              <p:nvPr/>
            </p:nvSpPr>
            <p:spPr>
              <a:xfrm>
                <a:off x="6094105" y="3279672"/>
                <a:ext cx="5191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2</a:t>
                </a:r>
                <a:endParaRPr lang="id-ID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6" name="TextBox 52">
                <a:extLst>
                  <a:ext uri="{FF2B5EF4-FFF2-40B4-BE49-F238E27FC236}">
                    <a16:creationId xmlns:a16="http://schemas.microsoft.com/office/drawing/2014/main" id="{880DBB76-1A94-4FCA-9781-92AB33C5EDAF}"/>
                  </a:ext>
                </a:extLst>
              </p:cNvPr>
              <p:cNvSpPr txBox="1"/>
              <p:nvPr/>
            </p:nvSpPr>
            <p:spPr>
              <a:xfrm>
                <a:off x="7541431" y="3279672"/>
                <a:ext cx="5191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3</a:t>
                </a:r>
                <a:endParaRPr lang="id-ID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TextBox 52">
                <a:extLst>
                  <a:ext uri="{FF2B5EF4-FFF2-40B4-BE49-F238E27FC236}">
                    <a16:creationId xmlns:a16="http://schemas.microsoft.com/office/drawing/2014/main" id="{574C3AD0-8813-42CA-9455-DD0DBD2F1AD3}"/>
                  </a:ext>
                </a:extLst>
              </p:cNvPr>
              <p:cNvSpPr txBox="1"/>
              <p:nvPr/>
            </p:nvSpPr>
            <p:spPr>
              <a:xfrm>
                <a:off x="9009077" y="3279672"/>
                <a:ext cx="51910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4</a:t>
                </a:r>
                <a:endParaRPr lang="id-ID" sz="4800" b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9" name="Persegi Panjang 8">
              <a:extLst>
                <a:ext uri="{FF2B5EF4-FFF2-40B4-BE49-F238E27FC236}">
                  <a16:creationId xmlns:a16="http://schemas.microsoft.com/office/drawing/2014/main" id="{92B51B33-FADD-E64F-4E2F-CBECEABD7A99}"/>
                </a:ext>
              </a:extLst>
            </p:cNvPr>
            <p:cNvSpPr/>
            <p:nvPr/>
          </p:nvSpPr>
          <p:spPr>
            <a:xfrm>
              <a:off x="2021569" y="2773092"/>
              <a:ext cx="2074876" cy="1966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06E85389-4972-C42A-1FFD-750C0ADD06BE}"/>
              </a:ext>
            </a:extLst>
          </p:cNvPr>
          <p:cNvGrpSpPr/>
          <p:nvPr/>
        </p:nvGrpSpPr>
        <p:grpSpPr>
          <a:xfrm>
            <a:off x="3832356" y="1175526"/>
            <a:ext cx="6910566" cy="1879243"/>
            <a:chOff x="4698052" y="1575195"/>
            <a:chExt cx="6910566" cy="1879243"/>
          </a:xfrm>
        </p:grpSpPr>
        <p:grpSp>
          <p:nvGrpSpPr>
            <p:cNvPr id="5" name="Grup 4">
              <a:extLst>
                <a:ext uri="{FF2B5EF4-FFF2-40B4-BE49-F238E27FC236}">
                  <a16:creationId xmlns:a16="http://schemas.microsoft.com/office/drawing/2014/main" id="{3BBF08EF-0C17-6A44-1CEF-C7B3BB52EC99}"/>
                </a:ext>
              </a:extLst>
            </p:cNvPr>
            <p:cNvGrpSpPr/>
            <p:nvPr/>
          </p:nvGrpSpPr>
          <p:grpSpPr>
            <a:xfrm>
              <a:off x="4771785" y="1575195"/>
              <a:ext cx="6836833" cy="1833485"/>
              <a:chOff x="4771785" y="1575195"/>
              <a:chExt cx="5927001" cy="1833485"/>
            </a:xfrm>
          </p:grpSpPr>
          <p:cxnSp>
            <p:nvCxnSpPr>
              <p:cNvPr id="34" name="Konektor Lurus 33">
                <a:extLst>
                  <a:ext uri="{FF2B5EF4-FFF2-40B4-BE49-F238E27FC236}">
                    <a16:creationId xmlns:a16="http://schemas.microsoft.com/office/drawing/2014/main" id="{F1681880-864D-42AC-AAE9-D252E9425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1785" y="1996868"/>
                <a:ext cx="378238" cy="141181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Konektor Lurus 35">
                <a:extLst>
                  <a:ext uri="{FF2B5EF4-FFF2-40B4-BE49-F238E27FC236}">
                    <a16:creationId xmlns:a16="http://schemas.microsoft.com/office/drawing/2014/main" id="{B87FD3E8-5F98-447F-8950-B8B9AF989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0023" y="1994085"/>
                <a:ext cx="195434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AutoShape 2">
                <a:extLst>
                  <a:ext uri="{FF2B5EF4-FFF2-40B4-BE49-F238E27FC236}">
                    <a16:creationId xmlns:a16="http://schemas.microsoft.com/office/drawing/2014/main" id="{7FF3BB67-7134-4D8B-B695-C2A1E1A53C67}"/>
                  </a:ext>
                </a:extLst>
              </p:cNvPr>
              <p:cNvSpPr/>
              <p:nvPr/>
            </p:nvSpPr>
            <p:spPr>
              <a:xfrm>
                <a:off x="7324835" y="1575195"/>
                <a:ext cx="3373951" cy="876980"/>
              </a:xfrm>
              <a:prstGeom prst="rect">
                <a:avLst/>
              </a:prstGeom>
              <a:solidFill>
                <a:srgbClr val="00B050"/>
              </a:solidFill>
            </p:spPr>
          </p:sp>
          <p:cxnSp>
            <p:nvCxnSpPr>
              <p:cNvPr id="73" name="Konektor Lurus 72">
                <a:extLst>
                  <a:ext uri="{FF2B5EF4-FFF2-40B4-BE49-F238E27FC236}">
                    <a16:creationId xmlns:a16="http://schemas.microsoft.com/office/drawing/2014/main" id="{A07DB21B-E899-8D3F-B39D-1FE47FF10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1167" y="2841087"/>
                <a:ext cx="148201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05D71203-E834-4F0F-A218-242A0CA556AF}"/>
                </a:ext>
              </a:extLst>
            </p:cNvPr>
            <p:cNvSpPr txBox="1"/>
            <p:nvPr/>
          </p:nvSpPr>
          <p:spPr>
            <a:xfrm>
              <a:off x="7765910" y="1615326"/>
              <a:ext cx="378022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spc="48">
                  <a:solidFill>
                    <a:schemeClr val="bg1"/>
                  </a:solidFill>
                  <a:latin typeface="Montserrat Classic Bold"/>
                </a:rPr>
                <a:t>PROTOTYPE SISTEM AKUISISI BERBASIS WIRELESS UNTUK EVALUASI EFEK PANAS HIDRASI PADA BETON UMUR AWAL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EA76A8-FF02-4ED2-BBA1-F54701972A1B}"/>
                </a:ext>
              </a:extLst>
            </p:cNvPr>
            <p:cNvSpPr/>
            <p:nvPr/>
          </p:nvSpPr>
          <p:spPr>
            <a:xfrm>
              <a:off x="4698052" y="3291879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0CD8C210-5CC7-4E7A-87A9-D5B2EC8C6854}"/>
              </a:ext>
            </a:extLst>
          </p:cNvPr>
          <p:cNvSpPr/>
          <p:nvPr/>
        </p:nvSpPr>
        <p:spPr>
          <a:xfrm>
            <a:off x="6728343" y="4181260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BE2D9C-6783-4F8A-BFB8-6669398B07F5}"/>
              </a:ext>
            </a:extLst>
          </p:cNvPr>
          <p:cNvSpPr/>
          <p:nvPr/>
        </p:nvSpPr>
        <p:spPr>
          <a:xfrm>
            <a:off x="8222609" y="4187912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D6F1338-B365-44EC-9EF6-1883BD2D9E1B}"/>
              </a:ext>
            </a:extLst>
          </p:cNvPr>
          <p:cNvSpPr/>
          <p:nvPr/>
        </p:nvSpPr>
        <p:spPr>
          <a:xfrm>
            <a:off x="5296842" y="2891338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ambar 15">
            <a:extLst>
              <a:ext uri="{FF2B5EF4-FFF2-40B4-BE49-F238E27FC236}">
                <a16:creationId xmlns:a16="http://schemas.microsoft.com/office/drawing/2014/main" id="{682DEBA0-C357-C376-661D-F583E4732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76" name="Gambar 75">
            <a:extLst>
              <a:ext uri="{FF2B5EF4-FFF2-40B4-BE49-F238E27FC236}">
                <a16:creationId xmlns:a16="http://schemas.microsoft.com/office/drawing/2014/main" id="{6C7EF85D-C951-16F1-51A6-3860AEC8F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58A87ACC-C85C-A6FF-BC3E-87F51AD57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8" name="Gambar 77">
            <a:extLst>
              <a:ext uri="{FF2B5EF4-FFF2-40B4-BE49-F238E27FC236}">
                <a16:creationId xmlns:a16="http://schemas.microsoft.com/office/drawing/2014/main" id="{1A07002F-4CC4-5F95-E878-93617E9D6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5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4221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METODOLOGI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193042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B26BA901-3C23-C654-DDD9-09EB1EAB3384}"/>
              </a:ext>
            </a:extLst>
          </p:cNvPr>
          <p:cNvSpPr txBox="1"/>
          <p:nvPr/>
        </p:nvSpPr>
        <p:spPr>
          <a:xfrm flipH="1">
            <a:off x="-836501" y="3468468"/>
            <a:ext cx="4037874" cy="3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Studi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Literatur</a:t>
            </a:r>
            <a:endParaRPr lang="en-US" sz="1400" b="1" spc="63">
              <a:solidFill>
                <a:srgbClr val="008A3E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graphicFrame>
        <p:nvGraphicFramePr>
          <p:cNvPr id="16" name="Objek 15">
            <a:extLst>
              <a:ext uri="{FF2B5EF4-FFF2-40B4-BE49-F238E27FC236}">
                <a16:creationId xmlns:a16="http://schemas.microsoft.com/office/drawing/2014/main" id="{3A9C9BF7-E1F0-0EFD-68EE-D828E325D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242438"/>
              </p:ext>
            </p:extLst>
          </p:nvPr>
        </p:nvGraphicFramePr>
        <p:xfrm>
          <a:off x="3383715" y="1816005"/>
          <a:ext cx="5424569" cy="375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34572401" imgH="23910806" progId="CorelDraw.Graphic.20">
                  <p:embed/>
                </p:oleObj>
              </mc:Choice>
              <mc:Fallback>
                <p:oleObj name="CorelDRAW" r:id="rId7" imgW="34572401" imgH="23910806" progId="CorelDraw.Graphic.20">
                  <p:embed/>
                  <p:pic>
                    <p:nvPicPr>
                      <p:cNvPr id="16" name="Objek 15">
                        <a:extLst>
                          <a:ext uri="{FF2B5EF4-FFF2-40B4-BE49-F238E27FC236}">
                            <a16:creationId xmlns:a16="http://schemas.microsoft.com/office/drawing/2014/main" id="{3A9C9BF7-E1F0-0EFD-68EE-D828E325D7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3715" y="1816005"/>
                        <a:ext cx="5424569" cy="3752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">
            <a:extLst>
              <a:ext uri="{FF2B5EF4-FFF2-40B4-BE49-F238E27FC236}">
                <a16:creationId xmlns:a16="http://schemas.microsoft.com/office/drawing/2014/main" id="{E36E7ED4-BA88-291E-B17F-8D9199659ED0}"/>
              </a:ext>
            </a:extLst>
          </p:cNvPr>
          <p:cNvGrpSpPr/>
          <p:nvPr/>
        </p:nvGrpSpPr>
        <p:grpSpPr>
          <a:xfrm>
            <a:off x="4070984" y="5017891"/>
            <a:ext cx="4042513" cy="402988"/>
            <a:chOff x="6705234" y="4466510"/>
            <a:chExt cx="3575328" cy="364720"/>
          </a:xfrm>
        </p:grpSpPr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4B61640D-1285-9C9B-D208-DD4D459A8B21}"/>
                </a:ext>
              </a:extLst>
            </p:cNvPr>
            <p:cNvSpPr txBox="1"/>
            <p:nvPr/>
          </p:nvSpPr>
          <p:spPr>
            <a:xfrm>
              <a:off x="6705234" y="4471345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1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320A4567-1E86-6A7C-0168-DB2598F4D159}"/>
                </a:ext>
              </a:extLst>
            </p:cNvPr>
            <p:cNvSpPr txBox="1"/>
            <p:nvPr/>
          </p:nvSpPr>
          <p:spPr>
            <a:xfrm>
              <a:off x="9683281" y="4478436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5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C59EBB1F-BF7C-860B-B458-097AA543A9F1}"/>
                </a:ext>
              </a:extLst>
            </p:cNvPr>
            <p:cNvSpPr txBox="1"/>
            <p:nvPr/>
          </p:nvSpPr>
          <p:spPr>
            <a:xfrm>
              <a:off x="8934534" y="4478437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8617A182-AF61-D90C-3F6D-507D4789A6A3}"/>
                </a:ext>
              </a:extLst>
            </p:cNvPr>
            <p:cNvSpPr txBox="1"/>
            <p:nvPr/>
          </p:nvSpPr>
          <p:spPr>
            <a:xfrm>
              <a:off x="8196534" y="4466510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3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3A6672D0-54D6-97FD-2940-B882AE8EA309}"/>
                </a:ext>
              </a:extLst>
            </p:cNvPr>
            <p:cNvSpPr txBox="1"/>
            <p:nvPr/>
          </p:nvSpPr>
          <p:spPr>
            <a:xfrm>
              <a:off x="7454915" y="4480141"/>
              <a:ext cx="597281" cy="351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1" spc="48">
                  <a:solidFill>
                    <a:srgbClr val="008A3E"/>
                  </a:solidFill>
                  <a:latin typeface="Montserrat Classic Bold"/>
                </a:rPr>
                <a:t>2</a:t>
              </a:r>
            </a:p>
          </p:txBody>
        </p:sp>
      </p:grpSp>
      <p:sp>
        <p:nvSpPr>
          <p:cNvPr id="28" name="TextBox 7">
            <a:extLst>
              <a:ext uri="{FF2B5EF4-FFF2-40B4-BE49-F238E27FC236}">
                <a16:creationId xmlns:a16="http://schemas.microsoft.com/office/drawing/2014/main" id="{A68AFA75-B0E8-EB53-9BC4-F373E4B8C5E8}"/>
              </a:ext>
            </a:extLst>
          </p:cNvPr>
          <p:cNvSpPr txBox="1"/>
          <p:nvPr/>
        </p:nvSpPr>
        <p:spPr>
          <a:xfrm flipH="1">
            <a:off x="-469339" y="2535205"/>
            <a:ext cx="4037874" cy="3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Perancangan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Desain Sistem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2E9694D4-C50F-7126-E60C-DD36B6D48363}"/>
              </a:ext>
            </a:extLst>
          </p:cNvPr>
          <p:cNvSpPr txBox="1"/>
          <p:nvPr/>
        </p:nvSpPr>
        <p:spPr>
          <a:xfrm flipH="1">
            <a:off x="162561" y="1639743"/>
            <a:ext cx="4037874" cy="3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Pembuatan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Sistem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F4266A34-5633-6454-EFFF-64C678B3C621}"/>
              </a:ext>
            </a:extLst>
          </p:cNvPr>
          <p:cNvSpPr txBox="1"/>
          <p:nvPr/>
        </p:nvSpPr>
        <p:spPr>
          <a:xfrm flipH="1">
            <a:off x="8572667" y="2001070"/>
            <a:ext cx="4037874" cy="3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Pengujian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 Evaluasi Sistem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BECB8EA-2262-263B-CCC2-C44DEA196E52}"/>
              </a:ext>
            </a:extLst>
          </p:cNvPr>
          <p:cNvSpPr txBox="1"/>
          <p:nvPr/>
        </p:nvSpPr>
        <p:spPr>
          <a:xfrm flipH="1">
            <a:off x="8990626" y="2934618"/>
            <a:ext cx="4037874" cy="3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Pembuatan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b="1" spc="63" err="1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Luaran</a:t>
            </a:r>
            <a:r>
              <a:rPr lang="en-US" sz="1400" b="1" spc="63">
                <a:solidFill>
                  <a:srgbClr val="008A3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Program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391EE34-DE87-AF61-636F-E92FBA7818E5}"/>
              </a:ext>
            </a:extLst>
          </p:cNvPr>
          <p:cNvSpPr txBox="1"/>
          <p:nvPr/>
        </p:nvSpPr>
        <p:spPr>
          <a:xfrm flipH="1">
            <a:off x="671484" y="3832647"/>
            <a:ext cx="256902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Mencari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jurnal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berindeks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scopus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hasil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penelitian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 standard terkait sistem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akuisisi</a:t>
            </a:r>
            <a:endParaRPr lang="en-US" sz="12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BACD9579-4EBF-4435-319D-1AB402087269}"/>
              </a:ext>
            </a:extLst>
          </p:cNvPr>
          <p:cNvSpPr txBox="1"/>
          <p:nvPr/>
        </p:nvSpPr>
        <p:spPr>
          <a:xfrm flipH="1">
            <a:off x="836501" y="2897081"/>
            <a:ext cx="276080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Merancang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visualisasi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desain 3D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sistem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akuisisi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yang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akan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dibuat</a:t>
            </a: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65AA30DF-1E3B-23EC-4411-D613C72A9620}"/>
              </a:ext>
            </a:extLst>
          </p:cNvPr>
          <p:cNvSpPr txBox="1"/>
          <p:nvPr/>
        </p:nvSpPr>
        <p:spPr>
          <a:xfrm flipH="1">
            <a:off x="1028276" y="1992249"/>
            <a:ext cx="317931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Melakukan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pembuatan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i="1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software, hardware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 </a:t>
            </a:r>
            <a:r>
              <a:rPr lang="en-US" sz="1200" i="1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website 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sistem yang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kemudian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di</a:t>
            </a:r>
            <a:r>
              <a:rPr lang="en-US" sz="1200" i="1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-assembly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serta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diintegrasikan</a:t>
            </a:r>
            <a:endParaRPr lang="en-US" sz="12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CB22ECE0-63E2-F5B3-CB63-EE4AE5C50575}"/>
              </a:ext>
            </a:extLst>
          </p:cNvPr>
          <p:cNvSpPr txBox="1"/>
          <p:nvPr/>
        </p:nvSpPr>
        <p:spPr>
          <a:xfrm flipH="1">
            <a:off x="8572667" y="2364376"/>
            <a:ext cx="276080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Melakukan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pengujian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sistem sesuai standard dan dilakukan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analisis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data sebagai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bahan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evaluasi</a:t>
            </a:r>
            <a:endParaRPr lang="en-US" sz="12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E9E96F95-B775-8DE8-6DB7-9EB1578C6C6E}"/>
              </a:ext>
            </a:extLst>
          </p:cNvPr>
          <p:cNvSpPr txBox="1"/>
          <p:nvPr/>
        </p:nvSpPr>
        <p:spPr>
          <a:xfrm flipH="1">
            <a:off x="8990626" y="3279775"/>
            <a:ext cx="259177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Menyusun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luaran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program yang lain,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meliputi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artikel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ilmiah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laporan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kemajuan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laporan</a:t>
            </a:r>
            <a:r>
              <a:rPr lang="en-US" sz="12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2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akhir</a:t>
            </a:r>
            <a:endParaRPr lang="en-US" sz="12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05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80961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INOVASI DAN</a:t>
            </a:r>
          </a:p>
          <a:p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HASIL PERANCANGAN</a:t>
            </a:r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ALAT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B26BA901-3C23-C654-DDD9-09EB1EAB3384}"/>
              </a:ext>
            </a:extLst>
          </p:cNvPr>
          <p:cNvSpPr txBox="1"/>
          <p:nvPr/>
        </p:nvSpPr>
        <p:spPr>
          <a:xfrm flipH="1">
            <a:off x="1028276" y="2586088"/>
            <a:ext cx="6809438" cy="2182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Menunjukan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gambaran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umum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inovasi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dengan desain 3D,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foto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prototype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aslinya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spesifikasi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detail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Menjelaskan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kerja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(diagram, UI/UX,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dll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Menunjukan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data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hasil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pengujian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Menunjukkan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keunggulan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dibandingkan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dengan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alat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yang sudah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ada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08BBD2CD-5CDC-DE68-CB9A-ACD5DDF24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634" y="2586088"/>
            <a:ext cx="2850737" cy="22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6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45701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POTENSI </a:t>
            </a:r>
          </a:p>
          <a:p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HASIL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B26BA901-3C23-C654-DDD9-09EB1EAB3384}"/>
              </a:ext>
            </a:extLst>
          </p:cNvPr>
          <p:cNvSpPr txBox="1"/>
          <p:nvPr/>
        </p:nvSpPr>
        <p:spPr>
          <a:xfrm flipH="1">
            <a:off x="1027748" y="2155839"/>
            <a:ext cx="6809438" cy="2182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Menjelaskan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potensi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hasil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yang dapat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dicapai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dari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luaran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PKM KC ini</a:t>
            </a:r>
          </a:p>
          <a:p>
            <a:pPr marL="742950" lvl="1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Paten dan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analisis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klaim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paten</a:t>
            </a:r>
          </a:p>
          <a:p>
            <a:pPr marL="742950" lvl="1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TKT dan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analisis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tabelnya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742950" lvl="1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TKDN dan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uraian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table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pengeluaran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uang untuk KDN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dngn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persentase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742950" lvl="1" indent="-28575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Analisis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kebermanfaatan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dengan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aspek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aspeknya</a:t>
            </a:r>
            <a:r>
              <a:rPr lang="en-US" sz="1600" spc="63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sesuai </a:t>
            </a:r>
            <a:r>
              <a:rPr lang="en-US" sz="1600" spc="63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lapkem</a:t>
            </a:r>
            <a:endParaRPr lang="en-US" sz="1600" spc="63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pic>
        <p:nvPicPr>
          <p:cNvPr id="3" name="Gambar 2">
            <a:extLst>
              <a:ext uri="{FF2B5EF4-FFF2-40B4-BE49-F238E27FC236}">
                <a16:creationId xmlns:a16="http://schemas.microsoft.com/office/drawing/2014/main" id="{10DE4DD2-9EEF-FE15-4E00-F75AF6A46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800" y="4437905"/>
            <a:ext cx="5554069" cy="1798557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24A2530D-DF85-EC54-B892-7F03930C4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258" y="5343627"/>
            <a:ext cx="6104014" cy="10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4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0EE7323-8999-4F53-A821-346130D10D62}"/>
              </a:ext>
            </a:extLst>
          </p:cNvPr>
          <p:cNvGrpSpPr/>
          <p:nvPr/>
        </p:nvGrpSpPr>
        <p:grpSpPr>
          <a:xfrm>
            <a:off x="-353295" y="1597199"/>
            <a:ext cx="706590" cy="3655052"/>
            <a:chOff x="-353295" y="1597199"/>
            <a:chExt cx="706590" cy="3655052"/>
          </a:xfrm>
          <a:solidFill>
            <a:srgbClr val="00B050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B47FCA1-18BD-46E4-ABDE-DE6F405542E8}"/>
                </a:ext>
              </a:extLst>
            </p:cNvPr>
            <p:cNvSpPr/>
            <p:nvPr/>
          </p:nvSpPr>
          <p:spPr>
            <a:xfrm rot="5400000">
              <a:off x="-1827526" y="3071430"/>
              <a:ext cx="3655052" cy="706590"/>
            </a:xfrm>
            <a:prstGeom prst="roundRect">
              <a:avLst>
                <a:gd name="adj" fmla="val 252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C6D43A-DFA3-423D-B246-5C42AA36FB21}"/>
                </a:ext>
              </a:extLst>
            </p:cNvPr>
            <p:cNvSpPr txBox="1"/>
            <p:nvPr/>
          </p:nvSpPr>
          <p:spPr>
            <a:xfrm rot="16200000">
              <a:off x="-1029304" y="3300993"/>
              <a:ext cx="240485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Verdana Pro SemiBold" panose="020B0604020202020204" pitchFamily="34" charset="0"/>
                </a:rPr>
                <a:t>PKM – KARSA CIPTA</a:t>
              </a:r>
              <a:endParaRPr lang="en-ID" sz="1050" b="1">
                <a:solidFill>
                  <a:schemeClr val="bg1"/>
                </a:solidFill>
                <a:latin typeface="Verdana Pro SemiBold" panose="020B0604020202020204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4FF13B-0A37-4C25-80C5-8C34F6C42957}"/>
              </a:ext>
            </a:extLst>
          </p:cNvPr>
          <p:cNvSpPr txBox="1"/>
          <p:nvPr/>
        </p:nvSpPr>
        <p:spPr>
          <a:xfrm>
            <a:off x="894476" y="439513"/>
            <a:ext cx="45701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HASIL YANG </a:t>
            </a:r>
            <a:r>
              <a:rPr lang="en-US" sz="4400" b="1">
                <a:solidFill>
                  <a:srgbClr val="0076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DICAPAI</a:t>
            </a:r>
            <a:endParaRPr lang="id-ID" sz="4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F446067-DDFD-4C61-8EB9-257A718F32D3}"/>
              </a:ext>
            </a:extLst>
          </p:cNvPr>
          <p:cNvSpPr txBox="1"/>
          <p:nvPr/>
        </p:nvSpPr>
        <p:spPr>
          <a:xfrm>
            <a:off x="8990626" y="6513674"/>
            <a:ext cx="30960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KEGIATAN PKP2 PKM </a:t>
            </a:r>
            <a:r>
              <a:rPr lang="en-US" sz="1200" spc="280">
                <a:solidFill>
                  <a:srgbClr val="008A3E"/>
                </a:solidFill>
                <a:latin typeface="Montserrat Classic Bold"/>
              </a:rPr>
              <a:t>|</a:t>
            </a:r>
            <a:r>
              <a:rPr lang="en-US" sz="1200">
                <a:solidFill>
                  <a:srgbClr val="00763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2022</a:t>
            </a:r>
            <a:endParaRPr lang="en-ID" sz="1200">
              <a:solidFill>
                <a:srgbClr val="00763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B06FA3E4-20BE-4C57-8BAF-7EA98FF8509A}"/>
              </a:ext>
            </a:extLst>
          </p:cNvPr>
          <p:cNvSpPr/>
          <p:nvPr/>
        </p:nvSpPr>
        <p:spPr>
          <a:xfrm>
            <a:off x="1028276" y="1878843"/>
            <a:ext cx="1855444" cy="11458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7" name="Gambar 15">
            <a:extLst>
              <a:ext uri="{FF2B5EF4-FFF2-40B4-BE49-F238E27FC236}">
                <a16:creationId xmlns:a16="http://schemas.microsoft.com/office/drawing/2014/main" id="{65A99C5E-4002-A80A-9BE9-BBD12188C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2" y="6260997"/>
            <a:ext cx="465266" cy="465266"/>
          </a:xfrm>
          <a:prstGeom prst="rect">
            <a:avLst/>
          </a:prstGeom>
        </p:spPr>
      </p:pic>
      <p:pic>
        <p:nvPicPr>
          <p:cNvPr id="68" name="Gambar 67">
            <a:extLst>
              <a:ext uri="{FF2B5EF4-FFF2-40B4-BE49-F238E27FC236}">
                <a16:creationId xmlns:a16="http://schemas.microsoft.com/office/drawing/2014/main" id="{83AE1E44-AC39-378C-B593-3CD27AA4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8" y="6263162"/>
            <a:ext cx="465266" cy="465266"/>
          </a:xfrm>
          <a:prstGeom prst="rect">
            <a:avLst/>
          </a:prstGeom>
        </p:spPr>
      </p:pic>
      <p:pic>
        <p:nvPicPr>
          <p:cNvPr id="77" name="Gambar 76">
            <a:extLst>
              <a:ext uri="{FF2B5EF4-FFF2-40B4-BE49-F238E27FC236}">
                <a16:creationId xmlns:a16="http://schemas.microsoft.com/office/drawing/2014/main" id="{3E6AB6EC-99B2-8EA4-26C7-B8FDB1191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6" y="6176916"/>
            <a:ext cx="1245928" cy="700834"/>
          </a:xfrm>
          <a:prstGeom prst="rect">
            <a:avLst/>
          </a:prstGeom>
        </p:spPr>
      </p:pic>
      <p:pic>
        <p:nvPicPr>
          <p:cNvPr id="79" name="Gambar 78">
            <a:extLst>
              <a:ext uri="{FF2B5EF4-FFF2-40B4-BE49-F238E27FC236}">
                <a16:creationId xmlns:a16="http://schemas.microsoft.com/office/drawing/2014/main" id="{02A17D6F-3321-B685-8708-0B1390734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99" y="6288429"/>
            <a:ext cx="843263" cy="442713"/>
          </a:xfrm>
          <a:prstGeom prst="rect">
            <a:avLst/>
          </a:prstGeom>
        </p:spPr>
      </p:pic>
      <p:graphicFrame>
        <p:nvGraphicFramePr>
          <p:cNvPr id="13" name="Objek 12">
            <a:extLst>
              <a:ext uri="{FF2B5EF4-FFF2-40B4-BE49-F238E27FC236}">
                <a16:creationId xmlns:a16="http://schemas.microsoft.com/office/drawing/2014/main" id="{7523808A-7DBE-0081-A03D-A994C76413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642972"/>
              </p:ext>
            </p:extLst>
          </p:nvPr>
        </p:nvGraphicFramePr>
        <p:xfrm>
          <a:off x="3403972" y="1900160"/>
          <a:ext cx="5661146" cy="378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14348850" imgH="9604876" progId="CorelDraw.Graphic.20">
                  <p:embed/>
                </p:oleObj>
              </mc:Choice>
              <mc:Fallback>
                <p:oleObj name="CorelDRAW" r:id="rId7" imgW="14348850" imgH="9604876" progId="CorelDraw.Graphic.20">
                  <p:embed/>
                  <p:pic>
                    <p:nvPicPr>
                      <p:cNvPr id="13" name="Objek 12">
                        <a:extLst>
                          <a:ext uri="{FF2B5EF4-FFF2-40B4-BE49-F238E27FC236}">
                            <a16:creationId xmlns:a16="http://schemas.microsoft.com/office/drawing/2014/main" id="{7523808A-7DBE-0081-A03D-A994C76413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3972" y="1900160"/>
                        <a:ext cx="5661146" cy="3789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59">
            <a:extLst>
              <a:ext uri="{FF2B5EF4-FFF2-40B4-BE49-F238E27FC236}">
                <a16:creationId xmlns:a16="http://schemas.microsoft.com/office/drawing/2014/main" id="{8DD28B83-FB1B-D2C3-1875-411E27A54B93}"/>
              </a:ext>
            </a:extLst>
          </p:cNvPr>
          <p:cNvSpPr txBox="1"/>
          <p:nvPr/>
        </p:nvSpPr>
        <p:spPr>
          <a:xfrm>
            <a:off x="5595088" y="4281765"/>
            <a:ext cx="1306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8A3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LUAR-AN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916DB5F-9A41-066F-81AF-8705075C5B11}"/>
              </a:ext>
            </a:extLst>
          </p:cNvPr>
          <p:cNvSpPr txBox="1"/>
          <p:nvPr/>
        </p:nvSpPr>
        <p:spPr>
          <a:xfrm>
            <a:off x="595837" y="4653397"/>
            <a:ext cx="4163920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PROTOTYPE SISTEM AKUISISI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079B1EE-9578-5E98-FBDA-CA44DB91EF08}"/>
              </a:ext>
            </a:extLst>
          </p:cNvPr>
          <p:cNvSpPr txBox="1"/>
          <p:nvPr/>
        </p:nvSpPr>
        <p:spPr>
          <a:xfrm>
            <a:off x="1841764" y="2140881"/>
            <a:ext cx="256057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ARTIKEL ILMIAH TERKAIT SISTEM AKUISISI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70244B-8E05-A737-4B3D-C8D8BAE2B496}"/>
              </a:ext>
            </a:extLst>
          </p:cNvPr>
          <p:cNvSpPr txBox="1"/>
          <p:nvPr/>
        </p:nvSpPr>
        <p:spPr>
          <a:xfrm>
            <a:off x="8083093" y="2140881"/>
            <a:ext cx="296024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LAPORAN KEMAJUAN PKM BIDANG KC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BFEE2ECC-23C0-64EC-3BD1-DB6872C18558}"/>
              </a:ext>
            </a:extLst>
          </p:cNvPr>
          <p:cNvSpPr txBox="1"/>
          <p:nvPr/>
        </p:nvSpPr>
        <p:spPr>
          <a:xfrm>
            <a:off x="7709333" y="4646463"/>
            <a:ext cx="3546901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spc="48">
                <a:solidFill>
                  <a:srgbClr val="008A3E"/>
                </a:solidFill>
                <a:latin typeface="Montserrat Classic Bold"/>
              </a:rPr>
              <a:t>LAPORAN AKHIR PKM BIDANG KC</a:t>
            </a:r>
          </a:p>
        </p:txBody>
      </p:sp>
      <p:sp>
        <p:nvSpPr>
          <p:cNvPr id="23" name="TextBox 52">
            <a:extLst>
              <a:ext uri="{FF2B5EF4-FFF2-40B4-BE49-F238E27FC236}">
                <a16:creationId xmlns:a16="http://schemas.microsoft.com/office/drawing/2014/main" id="{1ED238E5-2933-6746-F11A-B27E6B95E8FB}"/>
              </a:ext>
            </a:extLst>
          </p:cNvPr>
          <p:cNvSpPr txBox="1"/>
          <p:nvPr/>
        </p:nvSpPr>
        <p:spPr>
          <a:xfrm>
            <a:off x="3453136" y="3379296"/>
            <a:ext cx="1306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50%</a:t>
            </a:r>
            <a:endParaRPr lang="id-ID" sz="48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TextBox 52">
            <a:extLst>
              <a:ext uri="{FF2B5EF4-FFF2-40B4-BE49-F238E27FC236}">
                <a16:creationId xmlns:a16="http://schemas.microsoft.com/office/drawing/2014/main" id="{0EF9B0D0-619E-FA43-BB1B-DA504E9BA618}"/>
              </a:ext>
            </a:extLst>
          </p:cNvPr>
          <p:cNvSpPr txBox="1"/>
          <p:nvPr/>
        </p:nvSpPr>
        <p:spPr>
          <a:xfrm>
            <a:off x="4696487" y="2156241"/>
            <a:ext cx="1306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0%</a:t>
            </a:r>
            <a:endParaRPr lang="id-ID" sz="48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52">
            <a:extLst>
              <a:ext uri="{FF2B5EF4-FFF2-40B4-BE49-F238E27FC236}">
                <a16:creationId xmlns:a16="http://schemas.microsoft.com/office/drawing/2014/main" id="{02E9E860-722E-EFBF-A0B7-934B2442E575}"/>
              </a:ext>
            </a:extLst>
          </p:cNvPr>
          <p:cNvSpPr txBox="1"/>
          <p:nvPr/>
        </p:nvSpPr>
        <p:spPr>
          <a:xfrm>
            <a:off x="6533045" y="2156241"/>
            <a:ext cx="1306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70%</a:t>
            </a:r>
            <a:endParaRPr lang="id-ID" sz="48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52">
            <a:extLst>
              <a:ext uri="{FF2B5EF4-FFF2-40B4-BE49-F238E27FC236}">
                <a16:creationId xmlns:a16="http://schemas.microsoft.com/office/drawing/2014/main" id="{80FB658A-30FC-93EC-4756-73154B49AB54}"/>
              </a:ext>
            </a:extLst>
          </p:cNvPr>
          <p:cNvSpPr txBox="1"/>
          <p:nvPr/>
        </p:nvSpPr>
        <p:spPr>
          <a:xfrm>
            <a:off x="7699173" y="3379295"/>
            <a:ext cx="13066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0%</a:t>
            </a:r>
            <a:endParaRPr lang="id-ID" sz="48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58">
            <a:extLst>
              <a:ext uri="{FF2B5EF4-FFF2-40B4-BE49-F238E27FC236}">
                <a16:creationId xmlns:a16="http://schemas.microsoft.com/office/drawing/2014/main" id="{DEE222D8-EB19-AB9C-8931-00117F25F581}"/>
              </a:ext>
            </a:extLst>
          </p:cNvPr>
          <p:cNvSpPr txBox="1"/>
          <p:nvPr/>
        </p:nvSpPr>
        <p:spPr>
          <a:xfrm>
            <a:off x="956760" y="5727345"/>
            <a:ext cx="10558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spc="36" err="1">
                <a:latin typeface="Montserrat Light" panose="00000400000000000000" pitchFamily="2" charset="0"/>
              </a:rPr>
              <a:t>Proges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dari</a:t>
            </a:r>
            <a:r>
              <a:rPr lang="en-US" sz="1200" spc="36">
                <a:latin typeface="Montserrat Light" panose="00000400000000000000" pitchFamily="2" charset="0"/>
              </a:rPr>
              <a:t> program ini </a:t>
            </a:r>
            <a:r>
              <a:rPr lang="en-US" sz="1200" spc="36" err="1">
                <a:latin typeface="Montserrat Light" panose="00000400000000000000" pitchFamily="2" charset="0"/>
              </a:rPr>
              <a:t>berjalan</a:t>
            </a:r>
            <a:r>
              <a:rPr lang="en-US" sz="1200" spc="36">
                <a:latin typeface="Montserrat Light" panose="00000400000000000000" pitchFamily="2" charset="0"/>
              </a:rPr>
              <a:t> sesuai dengan timeline yang telah </a:t>
            </a:r>
            <a:r>
              <a:rPr lang="en-US" sz="1200" spc="36" err="1">
                <a:latin typeface="Montserrat Light" panose="00000400000000000000" pitchFamily="2" charset="0"/>
              </a:rPr>
              <a:t>disusun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sebelumnya</a:t>
            </a:r>
            <a:r>
              <a:rPr lang="en-US" sz="1200" spc="36">
                <a:latin typeface="Montserrat Light" panose="00000400000000000000" pitchFamily="2" charset="0"/>
              </a:rPr>
              <a:t>, prototype sudah pada </a:t>
            </a:r>
            <a:r>
              <a:rPr lang="en-US" sz="1200" spc="36" err="1">
                <a:latin typeface="Montserrat Light" panose="00000400000000000000" pitchFamily="2" charset="0"/>
              </a:rPr>
              <a:t>tahap</a:t>
            </a:r>
            <a:r>
              <a:rPr lang="en-US" sz="1200" spc="36">
                <a:latin typeface="Montserrat Light" panose="00000400000000000000" pitchFamily="2" charset="0"/>
              </a:rPr>
              <a:t> assembly, dan </a:t>
            </a:r>
            <a:r>
              <a:rPr lang="en-US" sz="1200" spc="36" err="1">
                <a:latin typeface="Montserrat Light" panose="00000400000000000000" pitchFamily="2" charset="0"/>
              </a:rPr>
              <a:t>selanjutnya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akan</a:t>
            </a:r>
            <a:r>
              <a:rPr lang="en-US" sz="1200" spc="36">
                <a:latin typeface="Montserrat Light" panose="00000400000000000000" pitchFamily="2" charset="0"/>
              </a:rPr>
              <a:t> dilakukan </a:t>
            </a:r>
            <a:r>
              <a:rPr lang="en-US" sz="1200" spc="36" err="1">
                <a:latin typeface="Montserrat Light" panose="00000400000000000000" pitchFamily="2" charset="0"/>
              </a:rPr>
              <a:t>integrasi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serta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pengujian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keseluruhan</a:t>
            </a:r>
            <a:r>
              <a:rPr lang="en-US" sz="1200" spc="36">
                <a:latin typeface="Montserrat Light" panose="00000400000000000000" pitchFamily="2" charset="0"/>
              </a:rPr>
              <a:t> sistem. Terkait </a:t>
            </a:r>
            <a:r>
              <a:rPr lang="en-US" sz="1200" spc="36" err="1">
                <a:latin typeface="Montserrat Light" panose="00000400000000000000" pitchFamily="2" charset="0"/>
              </a:rPr>
              <a:t>laporan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kemajuan</a:t>
            </a:r>
            <a:r>
              <a:rPr lang="en-US" sz="1200" spc="36">
                <a:latin typeface="Montserrat Light" panose="00000400000000000000" pitchFamily="2" charset="0"/>
              </a:rPr>
              <a:t>, </a:t>
            </a:r>
            <a:r>
              <a:rPr lang="en-US" sz="1200" spc="36" err="1">
                <a:latin typeface="Montserrat Light" panose="00000400000000000000" pitchFamily="2" charset="0"/>
              </a:rPr>
              <a:t>tinggal</a:t>
            </a:r>
            <a:r>
              <a:rPr lang="en-US" sz="1200" spc="36">
                <a:latin typeface="Montserrat Light" panose="00000400000000000000" pitchFamily="2" charset="0"/>
              </a:rPr>
              <a:t> input </a:t>
            </a:r>
            <a:r>
              <a:rPr lang="en-US" sz="1200" spc="36" err="1">
                <a:latin typeface="Montserrat Light" panose="00000400000000000000" pitchFamily="2" charset="0"/>
              </a:rPr>
              <a:t>latar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belakang</a:t>
            </a:r>
            <a:r>
              <a:rPr lang="en-US" sz="1200" spc="36">
                <a:latin typeface="Montserrat Light" panose="00000400000000000000" pitchFamily="2" charset="0"/>
              </a:rPr>
              <a:t>, </a:t>
            </a:r>
            <a:r>
              <a:rPr lang="en-US" sz="1200" spc="36" err="1">
                <a:latin typeface="Montserrat Light" panose="00000400000000000000" pitchFamily="2" charset="0"/>
              </a:rPr>
              <a:t>hasil</a:t>
            </a:r>
            <a:r>
              <a:rPr lang="en-US" sz="1200" spc="36">
                <a:latin typeface="Montserrat Light" panose="00000400000000000000" pitchFamily="2" charset="0"/>
              </a:rPr>
              <a:t> </a:t>
            </a:r>
            <a:r>
              <a:rPr lang="en-US" sz="1200" spc="36" err="1">
                <a:latin typeface="Montserrat Light" panose="00000400000000000000" pitchFamily="2" charset="0"/>
              </a:rPr>
              <a:t>pengujian</a:t>
            </a:r>
            <a:r>
              <a:rPr lang="en-US" sz="1200" spc="36">
                <a:latin typeface="Montserrat Light" panose="00000400000000000000" pitchFamily="2" charset="0"/>
              </a:rPr>
              <a:t> dan </a:t>
            </a:r>
            <a:r>
              <a:rPr lang="en-US" sz="1200" spc="36" err="1">
                <a:latin typeface="Montserrat Light" panose="00000400000000000000" pitchFamily="2" charset="0"/>
              </a:rPr>
              <a:t>lampiran</a:t>
            </a:r>
            <a:endParaRPr lang="en-US" sz="1400" spc="36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5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3084</Words>
  <Application>Microsoft Office PowerPoint</Application>
  <PresentationFormat>Widescreen</PresentationFormat>
  <Paragraphs>592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64" baseType="lpstr">
      <vt:lpstr>Abadi</vt:lpstr>
      <vt:lpstr>Aharoni</vt:lpstr>
      <vt:lpstr>Arial</vt:lpstr>
      <vt:lpstr>Berlin Sans FB</vt:lpstr>
      <vt:lpstr>Calibri</vt:lpstr>
      <vt:lpstr>Calibri Light</vt:lpstr>
      <vt:lpstr>Franklin Gothic Medium</vt:lpstr>
      <vt:lpstr>Lato Heavy</vt:lpstr>
      <vt:lpstr>Lato Light</vt:lpstr>
      <vt:lpstr>Lato UI</vt:lpstr>
      <vt:lpstr>Montserrat Classic Bold</vt:lpstr>
      <vt:lpstr>Montserrat Light</vt:lpstr>
      <vt:lpstr>Nexa Bold</vt:lpstr>
      <vt:lpstr>Open Sans</vt:lpstr>
      <vt:lpstr>Open Sans</vt:lpstr>
      <vt:lpstr>Open Sans ExtraBold</vt:lpstr>
      <vt:lpstr>Open Sans SemiBold</vt:lpstr>
      <vt:lpstr>Playfair Display SC Bold</vt:lpstr>
      <vt:lpstr>Poppins</vt:lpstr>
      <vt:lpstr>Rajdhani Medium</vt:lpstr>
      <vt:lpstr>Raleway</vt:lpstr>
      <vt:lpstr>Segoe UI</vt:lpstr>
      <vt:lpstr>Times New Roman</vt:lpstr>
      <vt:lpstr>Verdana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Rrgraph2</dc:creator>
  <cp:lastModifiedBy>Muhammad Faris Zuhairi</cp:lastModifiedBy>
  <cp:revision>1</cp:revision>
  <dcterms:created xsi:type="dcterms:W3CDTF">2018-05-25T02:43:17Z</dcterms:created>
  <dcterms:modified xsi:type="dcterms:W3CDTF">2022-09-03T04:10:21Z</dcterms:modified>
</cp:coreProperties>
</file>